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revisionInfo.xml" ContentType="application/vnd.ms-powerpoint.revisioninfo+xml"/>
  <Override PartName="/ppt/changesInfos/changesInfo1.xml" ContentType="application/vnd.ms-powerpoint.changes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18"/>
  </p:notesMasterIdLst>
  <p:handoutMasterIdLst>
    <p:handoutMasterId r:id="rId19"/>
  </p:handoutMasterIdLst>
  <p:sldIdLst>
    <p:sldId id="258" r:id="rId5"/>
    <p:sldId id="260" r:id="rId6"/>
    <p:sldId id="265" r:id="rId7"/>
    <p:sldId id="270" r:id="rId8"/>
    <p:sldId id="263" r:id="rId9"/>
    <p:sldId id="266" r:id="rId10"/>
    <p:sldId id="271" r:id="rId11"/>
    <p:sldId id="272" r:id="rId12"/>
    <p:sldId id="273" r:id="rId13"/>
    <p:sldId id="274" r:id="rId14"/>
    <p:sldId id="275" r:id="rId15"/>
    <p:sldId id="276" r:id="rId16"/>
    <p:sldId id="277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D5558C5B-A85A-4F90-87B8-B49CA96A208D}" v="15" dt="2020-05-06T16:16:29.211"/>
  </p1510:revLst>
</p1510:revInfo>
</file>

<file path=ppt/tableStyles.xml><?xml version="1.0" encoding="utf-8"?>
<a:tblStyleLst xmlns:a="http://schemas.openxmlformats.org/drawingml/2006/main" def="{3B4B98B0-60AC-42C2-AFA5-B58CD77FA1E5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0E3FDE45-AF77-4B5C-9715-49D594BDF05E}" styleName="Light Style 1 - Accent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69" autoAdjust="0"/>
    <p:restoredTop sz="94660"/>
  </p:normalViewPr>
  <p:slideViewPr>
    <p:cSldViewPr snapToGrid="0">
      <p:cViewPr varScale="1">
        <p:scale>
          <a:sx n="88" d="100"/>
          <a:sy n="88" d="100"/>
        </p:scale>
        <p:origin x="451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5" d="100"/>
          <a:sy n="65" d="100"/>
        </p:scale>
        <p:origin x="2784" y="4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21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microsoft.com/office/2016/11/relationships/changesInfo" Target="changesInfos/changesInfo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microsoft.com/office/2015/10/relationships/revisionInfo" Target="revisionInfo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handoutMaster" Target="handoutMasters/handout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mmar" userId="5a31fc92-aeb8-4c41-8fc9-92b3eaa4b557" providerId="ADAL" clId="{D5558C5B-A85A-4F90-87B8-B49CA96A208D}"/>
    <pc:docChg chg="undo custSel addSld modSld">
      <pc:chgData name="Ammar" userId="5a31fc92-aeb8-4c41-8fc9-92b3eaa4b557" providerId="ADAL" clId="{D5558C5B-A85A-4F90-87B8-B49CA96A208D}" dt="2020-05-06T16:16:54.087" v="86" actId="1440"/>
      <pc:docMkLst>
        <pc:docMk/>
      </pc:docMkLst>
      <pc:sldChg chg="modSp mod">
        <pc:chgData name="Ammar" userId="5a31fc92-aeb8-4c41-8fc9-92b3eaa4b557" providerId="ADAL" clId="{D5558C5B-A85A-4F90-87B8-B49CA96A208D}" dt="2020-05-06T15:55:37.324" v="36" actId="1440"/>
        <pc:sldMkLst>
          <pc:docMk/>
          <pc:sldMk cId="2902466307" sldId="266"/>
        </pc:sldMkLst>
        <pc:spChg chg="mod">
          <ac:chgData name="Ammar" userId="5a31fc92-aeb8-4c41-8fc9-92b3eaa4b557" providerId="ADAL" clId="{D5558C5B-A85A-4F90-87B8-B49CA96A208D}" dt="2020-05-06T15:53:19.789" v="14" actId="20577"/>
          <ac:spMkLst>
            <pc:docMk/>
            <pc:sldMk cId="2902466307" sldId="266"/>
            <ac:spMk id="2" creationId="{00000000-0000-0000-0000-000000000000}"/>
          </ac:spMkLst>
        </pc:spChg>
        <pc:picChg chg="mod">
          <ac:chgData name="Ammar" userId="5a31fc92-aeb8-4c41-8fc9-92b3eaa4b557" providerId="ADAL" clId="{D5558C5B-A85A-4F90-87B8-B49CA96A208D}" dt="2020-05-06T15:55:37.324" v="36" actId="1440"/>
          <ac:picMkLst>
            <pc:docMk/>
            <pc:sldMk cId="2902466307" sldId="266"/>
            <ac:picMk id="3" creationId="{1A68B934-3134-48DB-A3B4-DFCE7CE3101B}"/>
          </ac:picMkLst>
        </pc:picChg>
      </pc:sldChg>
      <pc:sldChg chg="addSp modSp mod">
        <pc:chgData name="Ammar" userId="5a31fc92-aeb8-4c41-8fc9-92b3eaa4b557" providerId="ADAL" clId="{D5558C5B-A85A-4F90-87B8-B49CA96A208D}" dt="2020-05-06T15:55:40.626" v="37" actId="1440"/>
        <pc:sldMkLst>
          <pc:docMk/>
          <pc:sldMk cId="330454369" sldId="271"/>
        </pc:sldMkLst>
        <pc:spChg chg="mod">
          <ac:chgData name="Ammar" userId="5a31fc92-aeb8-4c41-8fc9-92b3eaa4b557" providerId="ADAL" clId="{D5558C5B-A85A-4F90-87B8-B49CA96A208D}" dt="2020-05-06T15:53:26.815" v="15"/>
          <ac:spMkLst>
            <pc:docMk/>
            <pc:sldMk cId="330454369" sldId="271"/>
            <ac:spMk id="2" creationId="{00000000-0000-0000-0000-000000000000}"/>
          </ac:spMkLst>
        </pc:spChg>
        <pc:picChg chg="add mod">
          <ac:chgData name="Ammar" userId="5a31fc92-aeb8-4c41-8fc9-92b3eaa4b557" providerId="ADAL" clId="{D5558C5B-A85A-4F90-87B8-B49CA96A208D}" dt="2020-05-06T15:55:40.626" v="37" actId="1440"/>
          <ac:picMkLst>
            <pc:docMk/>
            <pc:sldMk cId="330454369" sldId="271"/>
            <ac:picMk id="3" creationId="{0DC2298F-7A1D-4D12-900E-E48D85B3E778}"/>
          </ac:picMkLst>
        </pc:picChg>
      </pc:sldChg>
      <pc:sldChg chg="addSp delSp modSp mod">
        <pc:chgData name="Ammar" userId="5a31fc92-aeb8-4c41-8fc9-92b3eaa4b557" providerId="ADAL" clId="{D5558C5B-A85A-4F90-87B8-B49CA96A208D}" dt="2020-05-06T15:55:19.370" v="33" actId="1440"/>
        <pc:sldMkLst>
          <pc:docMk/>
          <pc:sldMk cId="251682121" sldId="272"/>
        </pc:sldMkLst>
        <pc:spChg chg="mod">
          <ac:chgData name="Ammar" userId="5a31fc92-aeb8-4c41-8fc9-92b3eaa4b557" providerId="ADAL" clId="{D5558C5B-A85A-4F90-87B8-B49CA96A208D}" dt="2020-05-06T15:53:30.636" v="16"/>
          <ac:spMkLst>
            <pc:docMk/>
            <pc:sldMk cId="251682121" sldId="272"/>
            <ac:spMk id="2" creationId="{00000000-0000-0000-0000-000000000000}"/>
          </ac:spMkLst>
        </pc:spChg>
        <pc:spChg chg="del mod">
          <ac:chgData name="Ammar" userId="5a31fc92-aeb8-4c41-8fc9-92b3eaa4b557" providerId="ADAL" clId="{D5558C5B-A85A-4F90-87B8-B49CA96A208D}" dt="2020-05-06T15:55:03.881" v="28" actId="478"/>
          <ac:spMkLst>
            <pc:docMk/>
            <pc:sldMk cId="251682121" sldId="272"/>
            <ac:spMk id="4" creationId="{077FC48E-D3ED-4F44-9CA4-9BC2C09A2092}"/>
          </ac:spMkLst>
        </pc:spChg>
        <pc:spChg chg="del">
          <ac:chgData name="Ammar" userId="5a31fc92-aeb8-4c41-8fc9-92b3eaa4b557" providerId="ADAL" clId="{D5558C5B-A85A-4F90-87B8-B49CA96A208D}" dt="2020-05-06T15:55:00.242" v="26" actId="478"/>
          <ac:spMkLst>
            <pc:docMk/>
            <pc:sldMk cId="251682121" sldId="272"/>
            <ac:spMk id="5" creationId="{295EE2FF-572C-4289-ACE1-EE2BF37D3D7F}"/>
          </ac:spMkLst>
        </pc:spChg>
        <pc:spChg chg="del">
          <ac:chgData name="Ammar" userId="5a31fc92-aeb8-4c41-8fc9-92b3eaa4b557" providerId="ADAL" clId="{D5558C5B-A85A-4F90-87B8-B49CA96A208D}" dt="2020-05-06T15:55:05.657" v="29" actId="478"/>
          <ac:spMkLst>
            <pc:docMk/>
            <pc:sldMk cId="251682121" sldId="272"/>
            <ac:spMk id="7" creationId="{C78B4452-FD54-42A8-9DA3-7D32EE84100A}"/>
          </ac:spMkLst>
        </pc:spChg>
        <pc:picChg chg="add mod">
          <ac:chgData name="Ammar" userId="5a31fc92-aeb8-4c41-8fc9-92b3eaa4b557" providerId="ADAL" clId="{D5558C5B-A85A-4F90-87B8-B49CA96A208D}" dt="2020-05-06T15:55:16.822" v="32" actId="1440"/>
          <ac:picMkLst>
            <pc:docMk/>
            <pc:sldMk cId="251682121" sldId="272"/>
            <ac:picMk id="3" creationId="{EABA6078-3559-4F9E-A74F-9C751268612C}"/>
          </ac:picMkLst>
        </pc:picChg>
        <pc:picChg chg="add mod">
          <ac:chgData name="Ammar" userId="5a31fc92-aeb8-4c41-8fc9-92b3eaa4b557" providerId="ADAL" clId="{D5558C5B-A85A-4F90-87B8-B49CA96A208D}" dt="2020-05-06T15:55:19.370" v="33" actId="1440"/>
          <ac:picMkLst>
            <pc:docMk/>
            <pc:sldMk cId="251682121" sldId="272"/>
            <ac:picMk id="6" creationId="{8189751D-E63A-4B5E-9C94-C6C9D04ED712}"/>
          </ac:picMkLst>
        </pc:picChg>
      </pc:sldChg>
      <pc:sldChg chg="addSp modSp mod">
        <pc:chgData name="Ammar" userId="5a31fc92-aeb8-4c41-8fc9-92b3eaa4b557" providerId="ADAL" clId="{D5558C5B-A85A-4F90-87B8-B49CA96A208D}" dt="2020-05-06T15:57:22.797" v="48"/>
        <pc:sldMkLst>
          <pc:docMk/>
          <pc:sldMk cId="2720424499" sldId="273"/>
        </pc:sldMkLst>
        <pc:spChg chg="mod">
          <ac:chgData name="Ammar" userId="5a31fc92-aeb8-4c41-8fc9-92b3eaa4b557" providerId="ADAL" clId="{D5558C5B-A85A-4F90-87B8-B49CA96A208D}" dt="2020-05-06T15:57:22.797" v="48"/>
          <ac:spMkLst>
            <pc:docMk/>
            <pc:sldMk cId="2720424499" sldId="273"/>
            <ac:spMk id="2" creationId="{00000000-0000-0000-0000-000000000000}"/>
          </ac:spMkLst>
        </pc:spChg>
        <pc:picChg chg="add mod">
          <ac:chgData name="Ammar" userId="5a31fc92-aeb8-4c41-8fc9-92b3eaa4b557" providerId="ADAL" clId="{D5558C5B-A85A-4F90-87B8-B49CA96A208D}" dt="2020-05-06T15:56:17.279" v="41" actId="1440"/>
          <ac:picMkLst>
            <pc:docMk/>
            <pc:sldMk cId="2720424499" sldId="273"/>
            <ac:picMk id="6" creationId="{DA0C8236-DD8E-4EB6-9CC1-0AF82EE651E7}"/>
          </ac:picMkLst>
        </pc:picChg>
      </pc:sldChg>
      <pc:sldChg chg="addSp modSp mod">
        <pc:chgData name="Ammar" userId="5a31fc92-aeb8-4c41-8fc9-92b3eaa4b557" providerId="ADAL" clId="{D5558C5B-A85A-4F90-87B8-B49CA96A208D}" dt="2020-05-06T15:57:26.704" v="49"/>
        <pc:sldMkLst>
          <pc:docMk/>
          <pc:sldMk cId="546606826" sldId="274"/>
        </pc:sldMkLst>
        <pc:spChg chg="mod">
          <ac:chgData name="Ammar" userId="5a31fc92-aeb8-4c41-8fc9-92b3eaa4b557" providerId="ADAL" clId="{D5558C5B-A85A-4F90-87B8-B49CA96A208D}" dt="2020-05-06T15:57:26.704" v="49"/>
          <ac:spMkLst>
            <pc:docMk/>
            <pc:sldMk cId="546606826" sldId="274"/>
            <ac:spMk id="2" creationId="{00000000-0000-0000-0000-000000000000}"/>
          </ac:spMkLst>
        </pc:spChg>
        <pc:picChg chg="add mod">
          <ac:chgData name="Ammar" userId="5a31fc92-aeb8-4c41-8fc9-92b3eaa4b557" providerId="ADAL" clId="{D5558C5B-A85A-4F90-87B8-B49CA96A208D}" dt="2020-05-06T15:57:13.800" v="47" actId="1440"/>
          <ac:picMkLst>
            <pc:docMk/>
            <pc:sldMk cId="546606826" sldId="274"/>
            <ac:picMk id="3" creationId="{0BD8B6D6-B008-4DF1-A9D0-F5962F5797EF}"/>
          </ac:picMkLst>
        </pc:picChg>
      </pc:sldChg>
      <pc:sldChg chg="addSp modSp mod">
        <pc:chgData name="Ammar" userId="5a31fc92-aeb8-4c41-8fc9-92b3eaa4b557" providerId="ADAL" clId="{D5558C5B-A85A-4F90-87B8-B49CA96A208D}" dt="2020-05-06T15:58:44.473" v="55" actId="1440"/>
        <pc:sldMkLst>
          <pc:docMk/>
          <pc:sldMk cId="2345566086" sldId="275"/>
        </pc:sldMkLst>
        <pc:spChg chg="mod">
          <ac:chgData name="Ammar" userId="5a31fc92-aeb8-4c41-8fc9-92b3eaa4b557" providerId="ADAL" clId="{D5558C5B-A85A-4F90-87B8-B49CA96A208D}" dt="2020-05-06T15:57:30.494" v="50"/>
          <ac:spMkLst>
            <pc:docMk/>
            <pc:sldMk cId="2345566086" sldId="275"/>
            <ac:spMk id="2" creationId="{00000000-0000-0000-0000-000000000000}"/>
          </ac:spMkLst>
        </pc:spChg>
        <pc:picChg chg="add mod">
          <ac:chgData name="Ammar" userId="5a31fc92-aeb8-4c41-8fc9-92b3eaa4b557" providerId="ADAL" clId="{D5558C5B-A85A-4F90-87B8-B49CA96A208D}" dt="2020-05-06T15:58:44.473" v="55" actId="1440"/>
          <ac:picMkLst>
            <pc:docMk/>
            <pc:sldMk cId="2345566086" sldId="275"/>
            <ac:picMk id="3" creationId="{4EF9EAD0-4387-4B52-BBB5-BD3FEAC1F80F}"/>
          </ac:picMkLst>
        </pc:picChg>
      </pc:sldChg>
      <pc:sldChg chg="addSp delSp modSp add mod">
        <pc:chgData name="Ammar" userId="5a31fc92-aeb8-4c41-8fc9-92b3eaa4b557" providerId="ADAL" clId="{D5558C5B-A85A-4F90-87B8-B49CA96A208D}" dt="2020-05-06T16:16:54.087" v="86" actId="1440"/>
        <pc:sldMkLst>
          <pc:docMk/>
          <pc:sldMk cId="566852770" sldId="276"/>
        </pc:sldMkLst>
        <pc:spChg chg="del">
          <ac:chgData name="Ammar" userId="5a31fc92-aeb8-4c41-8fc9-92b3eaa4b557" providerId="ADAL" clId="{D5558C5B-A85A-4F90-87B8-B49CA96A208D}" dt="2020-05-06T16:14:01.552" v="72" actId="478"/>
          <ac:spMkLst>
            <pc:docMk/>
            <pc:sldMk cId="566852770" sldId="276"/>
            <ac:spMk id="4" creationId="{077FC48E-D3ED-4F44-9CA4-9BC2C09A2092}"/>
          </ac:spMkLst>
        </pc:spChg>
        <pc:spChg chg="del">
          <ac:chgData name="Ammar" userId="5a31fc92-aeb8-4c41-8fc9-92b3eaa4b557" providerId="ADAL" clId="{D5558C5B-A85A-4F90-87B8-B49CA96A208D}" dt="2020-05-06T16:14:02.176" v="73" actId="478"/>
          <ac:spMkLst>
            <pc:docMk/>
            <pc:sldMk cId="566852770" sldId="276"/>
            <ac:spMk id="5" creationId="{295EE2FF-572C-4289-ACE1-EE2BF37D3D7F}"/>
          </ac:spMkLst>
        </pc:spChg>
        <pc:spChg chg="mod">
          <ac:chgData name="Ammar" userId="5a31fc92-aeb8-4c41-8fc9-92b3eaa4b557" providerId="ADAL" clId="{D5558C5B-A85A-4F90-87B8-B49CA96A208D}" dt="2020-05-06T15:59:06.225" v="70" actId="20577"/>
          <ac:spMkLst>
            <pc:docMk/>
            <pc:sldMk cId="566852770" sldId="276"/>
            <ac:spMk id="9" creationId="{48F652FB-2BB1-40AE-A5E1-D584185B010A}"/>
          </ac:spMkLst>
        </pc:spChg>
        <pc:graphicFrameChg chg="del modGraphic">
          <ac:chgData name="Ammar" userId="5a31fc92-aeb8-4c41-8fc9-92b3eaa4b557" providerId="ADAL" clId="{D5558C5B-A85A-4F90-87B8-B49CA96A208D}" dt="2020-05-06T16:14:05.106" v="75" actId="478"/>
          <ac:graphicFrameMkLst>
            <pc:docMk/>
            <pc:sldMk cId="566852770" sldId="276"/>
            <ac:graphicFrameMk id="6" creationId="{666DC3AB-DD74-4946-B777-9DBA9CDFAC0F}"/>
          </ac:graphicFrameMkLst>
        </pc:graphicFrameChg>
        <pc:picChg chg="del">
          <ac:chgData name="Ammar" userId="5a31fc92-aeb8-4c41-8fc9-92b3eaa4b557" providerId="ADAL" clId="{D5558C5B-A85A-4F90-87B8-B49CA96A208D}" dt="2020-05-06T16:14:00.435" v="71" actId="478"/>
          <ac:picMkLst>
            <pc:docMk/>
            <pc:sldMk cId="566852770" sldId="276"/>
            <ac:picMk id="3" creationId="{4EF9EAD0-4387-4B52-BBB5-BD3FEAC1F80F}"/>
          </ac:picMkLst>
        </pc:picChg>
        <pc:picChg chg="add mod">
          <ac:chgData name="Ammar" userId="5a31fc92-aeb8-4c41-8fc9-92b3eaa4b557" providerId="ADAL" clId="{D5558C5B-A85A-4F90-87B8-B49CA96A208D}" dt="2020-05-06T16:16:47.351" v="84" actId="1440"/>
          <ac:picMkLst>
            <pc:docMk/>
            <pc:sldMk cId="566852770" sldId="276"/>
            <ac:picMk id="7" creationId="{13797215-4806-4A9B-9642-4F4C01B1F7C3}"/>
          </ac:picMkLst>
        </pc:picChg>
        <pc:picChg chg="add mod">
          <ac:chgData name="Ammar" userId="5a31fc92-aeb8-4c41-8fc9-92b3eaa4b557" providerId="ADAL" clId="{D5558C5B-A85A-4F90-87B8-B49CA96A208D}" dt="2020-05-06T16:16:49.703" v="85" actId="1440"/>
          <ac:picMkLst>
            <pc:docMk/>
            <pc:sldMk cId="566852770" sldId="276"/>
            <ac:picMk id="8" creationId="{7714A400-CC8D-412E-BD38-8C29335BCCC5}"/>
          </ac:picMkLst>
        </pc:picChg>
        <pc:picChg chg="add mod">
          <ac:chgData name="Ammar" userId="5a31fc92-aeb8-4c41-8fc9-92b3eaa4b557" providerId="ADAL" clId="{D5558C5B-A85A-4F90-87B8-B49CA96A208D}" dt="2020-05-06T16:16:54.087" v="86" actId="1440"/>
          <ac:picMkLst>
            <pc:docMk/>
            <pc:sldMk cId="566852770" sldId="276"/>
            <ac:picMk id="10" creationId="{13AF14F1-FDD9-468A-AA67-A2DA7316C6A4}"/>
          </ac:picMkLst>
        </pc:picChg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0FC8577C-66CF-48FF-83BC-A913D119CC7A}" type="doc">
      <dgm:prSet loTypeId="urn:microsoft.com/office/officeart/2005/8/layout/hProcess4" loCatId="process" qsTypeId="urn:microsoft.com/office/officeart/2005/8/quickstyle/3d3" qsCatId="3D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7435EB7F-B3C8-4272-8691-988A6869B05E}">
      <dgm:prSet phldrT="[Text]"/>
      <dgm:spPr/>
      <dgm:t>
        <a:bodyPr/>
        <a:lstStyle/>
        <a:p>
          <a:r>
            <a:rPr lang="en-US" dirty="0"/>
            <a:t>1 Presentation Tier</a:t>
          </a:r>
        </a:p>
      </dgm:t>
    </dgm:pt>
    <dgm:pt modelId="{8C81B9A4-FD25-4BD2-9B7F-178F320B0EAA}" type="parTrans" cxnId="{4B83381D-0595-4E08-975B-F37C6AF4F586}">
      <dgm:prSet/>
      <dgm:spPr/>
      <dgm:t>
        <a:bodyPr/>
        <a:lstStyle/>
        <a:p>
          <a:endParaRPr lang="en-US"/>
        </a:p>
      </dgm:t>
    </dgm:pt>
    <dgm:pt modelId="{323ABB74-9C48-401E-96C1-0C13AE8EFA6B}" type="sibTrans" cxnId="{4B83381D-0595-4E08-975B-F37C6AF4F586}">
      <dgm:prSet/>
      <dgm:spPr/>
      <dgm:t>
        <a:bodyPr/>
        <a:lstStyle/>
        <a:p>
          <a:endParaRPr lang="en-US"/>
        </a:p>
      </dgm:t>
    </dgm:pt>
    <dgm:pt modelId="{82F40B86-8F14-41CC-8E75-EE26B0B12064}">
      <dgm:prSet phldrT="[Text]"/>
      <dgm:spPr/>
      <dgm:t>
        <a:bodyPr/>
        <a:lstStyle/>
        <a:p>
          <a:r>
            <a:rPr lang="en-US" dirty="0"/>
            <a:t>2 Business Tier</a:t>
          </a:r>
        </a:p>
      </dgm:t>
    </dgm:pt>
    <dgm:pt modelId="{77A3F29C-B1CA-49AC-8F90-F63D7AF9A204}" type="parTrans" cxnId="{C5A44304-E311-479E-83B6-D47EB24F9F1E}">
      <dgm:prSet/>
      <dgm:spPr/>
      <dgm:t>
        <a:bodyPr/>
        <a:lstStyle/>
        <a:p>
          <a:endParaRPr lang="en-US"/>
        </a:p>
      </dgm:t>
    </dgm:pt>
    <dgm:pt modelId="{E9D06C21-2B6C-4427-92C8-2A4E7B122B89}" type="sibTrans" cxnId="{C5A44304-E311-479E-83B6-D47EB24F9F1E}">
      <dgm:prSet/>
      <dgm:spPr/>
      <dgm:t>
        <a:bodyPr/>
        <a:lstStyle/>
        <a:p>
          <a:endParaRPr lang="en-US"/>
        </a:p>
      </dgm:t>
    </dgm:pt>
    <dgm:pt modelId="{F15B12DB-AC21-4B0D-82DB-646879B74B6F}">
      <dgm:prSet phldrT="[Text]"/>
      <dgm:spPr/>
      <dgm:t>
        <a:bodyPr/>
        <a:lstStyle/>
        <a:p>
          <a:r>
            <a:rPr lang="en-US" dirty="0"/>
            <a:t>3 Data Tier</a:t>
          </a:r>
        </a:p>
      </dgm:t>
    </dgm:pt>
    <dgm:pt modelId="{C81CF64E-6FA0-4A06-A917-46DAE19ACA42}" type="parTrans" cxnId="{279F842D-3A6E-4507-BD0F-0D74D3770084}">
      <dgm:prSet/>
      <dgm:spPr/>
      <dgm:t>
        <a:bodyPr/>
        <a:lstStyle/>
        <a:p>
          <a:endParaRPr lang="en-US"/>
        </a:p>
      </dgm:t>
    </dgm:pt>
    <dgm:pt modelId="{D78C3D47-6787-4DB6-8995-E7F26CEBB33C}" type="sibTrans" cxnId="{279F842D-3A6E-4507-BD0F-0D74D3770084}">
      <dgm:prSet/>
      <dgm:spPr/>
      <dgm:t>
        <a:bodyPr/>
        <a:lstStyle/>
        <a:p>
          <a:endParaRPr lang="en-US"/>
        </a:p>
      </dgm:t>
    </dgm:pt>
    <dgm:pt modelId="{524D3658-85ED-47E1-AAE6-F3656CCE489E}">
      <dgm:prSet phldrT="[Text]"/>
      <dgm:spPr/>
      <dgm:t>
        <a:bodyPr/>
        <a:lstStyle/>
        <a:p>
          <a:r>
            <a:rPr lang="en-US" dirty="0"/>
            <a:t>Web pages interface using a browser</a:t>
          </a:r>
        </a:p>
      </dgm:t>
    </dgm:pt>
    <dgm:pt modelId="{93EEB8A9-4F9E-4045-875B-06CF5F9BF048}" type="parTrans" cxnId="{F2A99684-949E-4199-82C2-6D346F4B524E}">
      <dgm:prSet/>
      <dgm:spPr/>
      <dgm:t>
        <a:bodyPr/>
        <a:lstStyle/>
        <a:p>
          <a:endParaRPr lang="en-US"/>
        </a:p>
      </dgm:t>
    </dgm:pt>
    <dgm:pt modelId="{5A041F9F-5B85-411F-8B05-A85288E0CF77}" type="sibTrans" cxnId="{F2A99684-949E-4199-82C2-6D346F4B524E}">
      <dgm:prSet/>
      <dgm:spPr/>
      <dgm:t>
        <a:bodyPr/>
        <a:lstStyle/>
        <a:p>
          <a:endParaRPr lang="en-US"/>
        </a:p>
      </dgm:t>
    </dgm:pt>
    <dgm:pt modelId="{7DC6F725-3642-41CB-AC5C-5582760AB4A0}">
      <dgm:prSet phldrT="[Text]"/>
      <dgm:spPr/>
      <dgm:t>
        <a:bodyPr/>
        <a:lstStyle/>
        <a:p>
          <a:r>
            <a:rPr lang="en-US" dirty="0"/>
            <a:t>Web API’s to process user requests and data</a:t>
          </a:r>
        </a:p>
      </dgm:t>
    </dgm:pt>
    <dgm:pt modelId="{A258D732-E229-460F-BC7B-854962C419B6}" type="parTrans" cxnId="{E9B25117-E232-4F70-9DDB-5603EFA1DA60}">
      <dgm:prSet/>
      <dgm:spPr/>
      <dgm:t>
        <a:bodyPr/>
        <a:lstStyle/>
        <a:p>
          <a:endParaRPr lang="en-US"/>
        </a:p>
      </dgm:t>
    </dgm:pt>
    <dgm:pt modelId="{48DE6DCC-8A60-4962-8B85-493F707B1662}" type="sibTrans" cxnId="{E9B25117-E232-4F70-9DDB-5603EFA1DA60}">
      <dgm:prSet/>
      <dgm:spPr/>
      <dgm:t>
        <a:bodyPr/>
        <a:lstStyle/>
        <a:p>
          <a:endParaRPr lang="en-US"/>
        </a:p>
      </dgm:t>
    </dgm:pt>
    <dgm:pt modelId="{341A6210-0D64-414E-A533-22D2AD064A42}">
      <dgm:prSet phldrT="[Text]"/>
      <dgm:spPr/>
      <dgm:t>
        <a:bodyPr/>
        <a:lstStyle/>
        <a:p>
          <a:r>
            <a:rPr lang="en-US" dirty="0"/>
            <a:t>Storage for data about products and users</a:t>
          </a:r>
        </a:p>
      </dgm:t>
    </dgm:pt>
    <dgm:pt modelId="{8ABF4C16-5A2C-4DBD-9AE7-A4F8AA9C0B97}" type="parTrans" cxnId="{BF540673-7714-4323-B18B-613B085C6318}">
      <dgm:prSet/>
      <dgm:spPr/>
      <dgm:t>
        <a:bodyPr/>
        <a:lstStyle/>
        <a:p>
          <a:endParaRPr lang="en-US"/>
        </a:p>
      </dgm:t>
    </dgm:pt>
    <dgm:pt modelId="{3EDD43FC-7EF2-41FE-B029-48181EA25E0A}" type="sibTrans" cxnId="{BF540673-7714-4323-B18B-613B085C6318}">
      <dgm:prSet/>
      <dgm:spPr/>
      <dgm:t>
        <a:bodyPr/>
        <a:lstStyle/>
        <a:p>
          <a:endParaRPr lang="en-US"/>
        </a:p>
      </dgm:t>
    </dgm:pt>
    <dgm:pt modelId="{D45659E5-681B-44D9-8AE2-50EF78C14928}" type="pres">
      <dgm:prSet presAssocID="{0FC8577C-66CF-48FF-83BC-A913D119CC7A}" presName="Name0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709846E3-3954-485F-969E-6237F6E190BC}" type="pres">
      <dgm:prSet presAssocID="{0FC8577C-66CF-48FF-83BC-A913D119CC7A}" presName="tSp" presStyleCnt="0"/>
      <dgm:spPr/>
    </dgm:pt>
    <dgm:pt modelId="{3DFDBB86-D595-449E-9F8A-EC375CFBA1A4}" type="pres">
      <dgm:prSet presAssocID="{0FC8577C-66CF-48FF-83BC-A913D119CC7A}" presName="bSp" presStyleCnt="0"/>
      <dgm:spPr/>
    </dgm:pt>
    <dgm:pt modelId="{4757829B-0778-4FED-AB36-4BA35B2F658F}" type="pres">
      <dgm:prSet presAssocID="{0FC8577C-66CF-48FF-83BC-A913D119CC7A}" presName="process" presStyleCnt="0"/>
      <dgm:spPr/>
    </dgm:pt>
    <dgm:pt modelId="{B1DF4FA6-FF71-45B1-A437-05F32E1F3514}" type="pres">
      <dgm:prSet presAssocID="{7435EB7F-B3C8-4272-8691-988A6869B05E}" presName="composite1" presStyleCnt="0"/>
      <dgm:spPr/>
    </dgm:pt>
    <dgm:pt modelId="{A682FD65-AC55-4E51-B044-6F3F05C3B304}" type="pres">
      <dgm:prSet presAssocID="{7435EB7F-B3C8-4272-8691-988A6869B05E}" presName="dummyNode1" presStyleLbl="node1" presStyleIdx="0" presStyleCnt="3"/>
      <dgm:spPr/>
    </dgm:pt>
    <dgm:pt modelId="{85D1C1BE-78DA-47FF-8CC1-CA24E49D9490}" type="pres">
      <dgm:prSet presAssocID="{7435EB7F-B3C8-4272-8691-988A6869B05E}" presName="childNode1" presStyleLbl="bgAcc1" presStyleIdx="0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6A0ED1C-43D5-4CFA-A5EF-9B32DE3842D8}" type="pres">
      <dgm:prSet presAssocID="{7435EB7F-B3C8-4272-8691-988A6869B05E}" presName="childNode1tx" presStyleLbl="bgAcc1" presStyleIdx="0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C7CB0A3-1DC4-4DF9-82EB-9752976AE790}" type="pres">
      <dgm:prSet presAssocID="{7435EB7F-B3C8-4272-8691-988A6869B05E}" presName="parentNode1" presStyleLbl="node1" presStyleIdx="0" presStyleCnt="3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8E373C1-49BD-4CD1-A7C3-38420CB2AC1C}" type="pres">
      <dgm:prSet presAssocID="{7435EB7F-B3C8-4272-8691-988A6869B05E}" presName="connSite1" presStyleCnt="0"/>
      <dgm:spPr/>
    </dgm:pt>
    <dgm:pt modelId="{AD19D5A5-4684-400C-A293-329C147647FA}" type="pres">
      <dgm:prSet presAssocID="{323ABB74-9C48-401E-96C1-0C13AE8EFA6B}" presName="Name9" presStyleLbl="sibTrans2D1" presStyleIdx="0" presStyleCnt="2"/>
      <dgm:spPr/>
      <dgm:t>
        <a:bodyPr/>
        <a:lstStyle/>
        <a:p>
          <a:endParaRPr lang="en-US"/>
        </a:p>
      </dgm:t>
    </dgm:pt>
    <dgm:pt modelId="{5A8E6C70-991F-4D50-879B-1F08A30DD1ED}" type="pres">
      <dgm:prSet presAssocID="{82F40B86-8F14-41CC-8E75-EE26B0B12064}" presName="composite2" presStyleCnt="0"/>
      <dgm:spPr/>
    </dgm:pt>
    <dgm:pt modelId="{4EC3EB09-66FE-490B-8A61-E77BF4D10199}" type="pres">
      <dgm:prSet presAssocID="{82F40B86-8F14-41CC-8E75-EE26B0B12064}" presName="dummyNode2" presStyleLbl="node1" presStyleIdx="0" presStyleCnt="3"/>
      <dgm:spPr/>
    </dgm:pt>
    <dgm:pt modelId="{68B326CA-1C9C-43C8-978E-70A7DE3388E2}" type="pres">
      <dgm:prSet presAssocID="{82F40B86-8F14-41CC-8E75-EE26B0B12064}" presName="childNode2" presStyleLbl="bgAcc1" presStyleIdx="1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9F3B75C-5101-4986-A956-0F90479EBAD0}" type="pres">
      <dgm:prSet presAssocID="{82F40B86-8F14-41CC-8E75-EE26B0B12064}" presName="childNode2tx" presStyleLbl="bgAcc1" presStyleIdx="1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464EADDE-52A5-4977-B14A-E01686343B20}" type="pres">
      <dgm:prSet presAssocID="{82F40B86-8F14-41CC-8E75-EE26B0B12064}" presName="parentNode2" presStyleLbl="node1" presStyleIdx="1" presStyleCnt="3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27B61DA-2199-4FCA-B7B2-EACD2A4E1B06}" type="pres">
      <dgm:prSet presAssocID="{82F40B86-8F14-41CC-8E75-EE26B0B12064}" presName="connSite2" presStyleCnt="0"/>
      <dgm:spPr/>
    </dgm:pt>
    <dgm:pt modelId="{140DE34D-AA1A-4EC7-A441-7C2991E021FE}" type="pres">
      <dgm:prSet presAssocID="{E9D06C21-2B6C-4427-92C8-2A4E7B122B89}" presName="Name18" presStyleLbl="sibTrans2D1" presStyleIdx="1" presStyleCnt="2"/>
      <dgm:spPr/>
      <dgm:t>
        <a:bodyPr/>
        <a:lstStyle/>
        <a:p>
          <a:endParaRPr lang="en-US"/>
        </a:p>
      </dgm:t>
    </dgm:pt>
    <dgm:pt modelId="{CB345781-62B3-4BCF-8DCB-151946D58671}" type="pres">
      <dgm:prSet presAssocID="{F15B12DB-AC21-4B0D-82DB-646879B74B6F}" presName="composite1" presStyleCnt="0"/>
      <dgm:spPr/>
    </dgm:pt>
    <dgm:pt modelId="{53C41E12-3337-446C-AD8E-AC349F3407A3}" type="pres">
      <dgm:prSet presAssocID="{F15B12DB-AC21-4B0D-82DB-646879B74B6F}" presName="dummyNode1" presStyleLbl="node1" presStyleIdx="1" presStyleCnt="3"/>
      <dgm:spPr/>
    </dgm:pt>
    <dgm:pt modelId="{5DCDF609-FD08-47AC-9428-93DF41C5AA0A}" type="pres">
      <dgm:prSet presAssocID="{F15B12DB-AC21-4B0D-82DB-646879B74B6F}" presName="childNode1" presStyleLbl="bgAcc1" presStyleIdx="2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FE59E76-08A7-4F6F-BA34-73ABDB516EA7}" type="pres">
      <dgm:prSet presAssocID="{F15B12DB-AC21-4B0D-82DB-646879B74B6F}" presName="childNode1tx" presStyleLbl="bgAcc1" presStyleIdx="2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2D175D7-281F-4A99-8D46-A37E24598D7B}" type="pres">
      <dgm:prSet presAssocID="{F15B12DB-AC21-4B0D-82DB-646879B74B6F}" presName="parentNode1" presStyleLbl="node1" presStyleIdx="2" presStyleCnt="3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2CB88DB-47A5-4FEE-BA36-5584C67C64FE}" type="pres">
      <dgm:prSet presAssocID="{F15B12DB-AC21-4B0D-82DB-646879B74B6F}" presName="connSite1" presStyleCnt="0"/>
      <dgm:spPr/>
    </dgm:pt>
  </dgm:ptLst>
  <dgm:cxnLst>
    <dgm:cxn modelId="{279F842D-3A6E-4507-BD0F-0D74D3770084}" srcId="{0FC8577C-66CF-48FF-83BC-A913D119CC7A}" destId="{F15B12DB-AC21-4B0D-82DB-646879B74B6F}" srcOrd="2" destOrd="0" parTransId="{C81CF64E-6FA0-4A06-A917-46DAE19ACA42}" sibTransId="{D78C3D47-6787-4DB6-8995-E7F26CEBB33C}"/>
    <dgm:cxn modelId="{8599263A-E663-4C49-8F92-AE8832BDA181}" type="presOf" srcId="{524D3658-85ED-47E1-AAE6-F3656CCE489E}" destId="{D6A0ED1C-43D5-4CFA-A5EF-9B32DE3842D8}" srcOrd="1" destOrd="0" presId="urn:microsoft.com/office/officeart/2005/8/layout/hProcess4"/>
    <dgm:cxn modelId="{5051B4B0-3766-45DC-9365-A560A94DC601}" type="presOf" srcId="{0FC8577C-66CF-48FF-83BC-A913D119CC7A}" destId="{D45659E5-681B-44D9-8AE2-50EF78C14928}" srcOrd="0" destOrd="0" presId="urn:microsoft.com/office/officeart/2005/8/layout/hProcess4"/>
    <dgm:cxn modelId="{B8C4B330-3C93-4BD9-81B3-5D4634D5E410}" type="presOf" srcId="{323ABB74-9C48-401E-96C1-0C13AE8EFA6B}" destId="{AD19D5A5-4684-400C-A293-329C147647FA}" srcOrd="0" destOrd="0" presId="urn:microsoft.com/office/officeart/2005/8/layout/hProcess4"/>
    <dgm:cxn modelId="{BF540673-7714-4323-B18B-613B085C6318}" srcId="{F15B12DB-AC21-4B0D-82DB-646879B74B6F}" destId="{341A6210-0D64-414E-A533-22D2AD064A42}" srcOrd="0" destOrd="0" parTransId="{8ABF4C16-5A2C-4DBD-9AE7-A4F8AA9C0B97}" sibTransId="{3EDD43FC-7EF2-41FE-B029-48181EA25E0A}"/>
    <dgm:cxn modelId="{372A3BFC-C828-4722-A56E-6FA4CF15AEDF}" type="presOf" srcId="{341A6210-0D64-414E-A533-22D2AD064A42}" destId="{5DCDF609-FD08-47AC-9428-93DF41C5AA0A}" srcOrd="0" destOrd="0" presId="urn:microsoft.com/office/officeart/2005/8/layout/hProcess4"/>
    <dgm:cxn modelId="{4B51F7B1-742A-44D6-BF08-D6D9E6910F82}" type="presOf" srcId="{7DC6F725-3642-41CB-AC5C-5582760AB4A0}" destId="{68B326CA-1C9C-43C8-978E-70A7DE3388E2}" srcOrd="0" destOrd="0" presId="urn:microsoft.com/office/officeart/2005/8/layout/hProcess4"/>
    <dgm:cxn modelId="{52AE694A-4D75-4C31-9828-16186684C682}" type="presOf" srcId="{82F40B86-8F14-41CC-8E75-EE26B0B12064}" destId="{464EADDE-52A5-4977-B14A-E01686343B20}" srcOrd="0" destOrd="0" presId="urn:microsoft.com/office/officeart/2005/8/layout/hProcess4"/>
    <dgm:cxn modelId="{E8F9D935-B2B1-4CCF-BB4B-AE19858B7361}" type="presOf" srcId="{F15B12DB-AC21-4B0D-82DB-646879B74B6F}" destId="{02D175D7-281F-4A99-8D46-A37E24598D7B}" srcOrd="0" destOrd="0" presId="urn:microsoft.com/office/officeart/2005/8/layout/hProcess4"/>
    <dgm:cxn modelId="{4B83381D-0595-4E08-975B-F37C6AF4F586}" srcId="{0FC8577C-66CF-48FF-83BC-A913D119CC7A}" destId="{7435EB7F-B3C8-4272-8691-988A6869B05E}" srcOrd="0" destOrd="0" parTransId="{8C81B9A4-FD25-4BD2-9B7F-178F320B0EAA}" sibTransId="{323ABB74-9C48-401E-96C1-0C13AE8EFA6B}"/>
    <dgm:cxn modelId="{DBA82445-5FB3-49D6-BA94-6CDCCEA019D4}" type="presOf" srcId="{7DC6F725-3642-41CB-AC5C-5582760AB4A0}" destId="{89F3B75C-5101-4986-A956-0F90479EBAD0}" srcOrd="1" destOrd="0" presId="urn:microsoft.com/office/officeart/2005/8/layout/hProcess4"/>
    <dgm:cxn modelId="{C5A44304-E311-479E-83B6-D47EB24F9F1E}" srcId="{0FC8577C-66CF-48FF-83BC-A913D119CC7A}" destId="{82F40B86-8F14-41CC-8E75-EE26B0B12064}" srcOrd="1" destOrd="0" parTransId="{77A3F29C-B1CA-49AC-8F90-F63D7AF9A204}" sibTransId="{E9D06C21-2B6C-4427-92C8-2A4E7B122B89}"/>
    <dgm:cxn modelId="{F2A99684-949E-4199-82C2-6D346F4B524E}" srcId="{7435EB7F-B3C8-4272-8691-988A6869B05E}" destId="{524D3658-85ED-47E1-AAE6-F3656CCE489E}" srcOrd="0" destOrd="0" parTransId="{93EEB8A9-4F9E-4045-875B-06CF5F9BF048}" sibTransId="{5A041F9F-5B85-411F-8B05-A85288E0CF77}"/>
    <dgm:cxn modelId="{E2F792BE-58C5-4E9F-9BC8-7EB4A07DE909}" type="presOf" srcId="{E9D06C21-2B6C-4427-92C8-2A4E7B122B89}" destId="{140DE34D-AA1A-4EC7-A441-7C2991E021FE}" srcOrd="0" destOrd="0" presId="urn:microsoft.com/office/officeart/2005/8/layout/hProcess4"/>
    <dgm:cxn modelId="{8E9E796F-88E5-432F-A8A9-21CF134E5920}" type="presOf" srcId="{524D3658-85ED-47E1-AAE6-F3656CCE489E}" destId="{85D1C1BE-78DA-47FF-8CC1-CA24E49D9490}" srcOrd="0" destOrd="0" presId="urn:microsoft.com/office/officeart/2005/8/layout/hProcess4"/>
    <dgm:cxn modelId="{E9B25117-E232-4F70-9DDB-5603EFA1DA60}" srcId="{82F40B86-8F14-41CC-8E75-EE26B0B12064}" destId="{7DC6F725-3642-41CB-AC5C-5582760AB4A0}" srcOrd="0" destOrd="0" parTransId="{A258D732-E229-460F-BC7B-854962C419B6}" sibTransId="{48DE6DCC-8A60-4962-8B85-493F707B1662}"/>
    <dgm:cxn modelId="{39842B1C-16B4-4D73-BDF2-E929315E9EB2}" type="presOf" srcId="{341A6210-0D64-414E-A533-22D2AD064A42}" destId="{2FE59E76-08A7-4F6F-BA34-73ABDB516EA7}" srcOrd="1" destOrd="0" presId="urn:microsoft.com/office/officeart/2005/8/layout/hProcess4"/>
    <dgm:cxn modelId="{C941F6A5-7A00-4236-8E16-2D8174827C66}" type="presOf" srcId="{7435EB7F-B3C8-4272-8691-988A6869B05E}" destId="{DC7CB0A3-1DC4-4DF9-82EB-9752976AE790}" srcOrd="0" destOrd="0" presId="urn:microsoft.com/office/officeart/2005/8/layout/hProcess4"/>
    <dgm:cxn modelId="{FDB89E71-B546-4188-B37E-D2EA00FEAD61}" type="presParOf" srcId="{D45659E5-681B-44D9-8AE2-50EF78C14928}" destId="{709846E3-3954-485F-969E-6237F6E190BC}" srcOrd="0" destOrd="0" presId="urn:microsoft.com/office/officeart/2005/8/layout/hProcess4"/>
    <dgm:cxn modelId="{5E124A2C-E980-4D25-B30F-2F9D486E34F7}" type="presParOf" srcId="{D45659E5-681B-44D9-8AE2-50EF78C14928}" destId="{3DFDBB86-D595-449E-9F8A-EC375CFBA1A4}" srcOrd="1" destOrd="0" presId="urn:microsoft.com/office/officeart/2005/8/layout/hProcess4"/>
    <dgm:cxn modelId="{1C3AD6EA-4E2E-4E4C-B82E-C0A4F82CE14C}" type="presParOf" srcId="{D45659E5-681B-44D9-8AE2-50EF78C14928}" destId="{4757829B-0778-4FED-AB36-4BA35B2F658F}" srcOrd="2" destOrd="0" presId="urn:microsoft.com/office/officeart/2005/8/layout/hProcess4"/>
    <dgm:cxn modelId="{77F2B275-0CD9-44BC-868E-1622CCCF3EF0}" type="presParOf" srcId="{4757829B-0778-4FED-AB36-4BA35B2F658F}" destId="{B1DF4FA6-FF71-45B1-A437-05F32E1F3514}" srcOrd="0" destOrd="0" presId="urn:microsoft.com/office/officeart/2005/8/layout/hProcess4"/>
    <dgm:cxn modelId="{86D34D41-4F5D-4B52-9A24-B71C71ACDC8F}" type="presParOf" srcId="{B1DF4FA6-FF71-45B1-A437-05F32E1F3514}" destId="{A682FD65-AC55-4E51-B044-6F3F05C3B304}" srcOrd="0" destOrd="0" presId="urn:microsoft.com/office/officeart/2005/8/layout/hProcess4"/>
    <dgm:cxn modelId="{8D355EA1-26BA-48A4-BADD-AB8EA1B12453}" type="presParOf" srcId="{B1DF4FA6-FF71-45B1-A437-05F32E1F3514}" destId="{85D1C1BE-78DA-47FF-8CC1-CA24E49D9490}" srcOrd="1" destOrd="0" presId="urn:microsoft.com/office/officeart/2005/8/layout/hProcess4"/>
    <dgm:cxn modelId="{A6836261-604D-46C2-8CE4-25F33D31DBE2}" type="presParOf" srcId="{B1DF4FA6-FF71-45B1-A437-05F32E1F3514}" destId="{D6A0ED1C-43D5-4CFA-A5EF-9B32DE3842D8}" srcOrd="2" destOrd="0" presId="urn:microsoft.com/office/officeart/2005/8/layout/hProcess4"/>
    <dgm:cxn modelId="{2439D32A-5A0D-4C4C-8BED-01BC9214883B}" type="presParOf" srcId="{B1DF4FA6-FF71-45B1-A437-05F32E1F3514}" destId="{DC7CB0A3-1DC4-4DF9-82EB-9752976AE790}" srcOrd="3" destOrd="0" presId="urn:microsoft.com/office/officeart/2005/8/layout/hProcess4"/>
    <dgm:cxn modelId="{EFACF127-A159-4383-8D98-0AB5AED57660}" type="presParOf" srcId="{B1DF4FA6-FF71-45B1-A437-05F32E1F3514}" destId="{D8E373C1-49BD-4CD1-A7C3-38420CB2AC1C}" srcOrd="4" destOrd="0" presId="urn:microsoft.com/office/officeart/2005/8/layout/hProcess4"/>
    <dgm:cxn modelId="{01DD44E6-6B21-4E71-A66A-44F7CF56E27B}" type="presParOf" srcId="{4757829B-0778-4FED-AB36-4BA35B2F658F}" destId="{AD19D5A5-4684-400C-A293-329C147647FA}" srcOrd="1" destOrd="0" presId="urn:microsoft.com/office/officeart/2005/8/layout/hProcess4"/>
    <dgm:cxn modelId="{8D0948DE-AF96-44E0-A94B-7504BD2B906A}" type="presParOf" srcId="{4757829B-0778-4FED-AB36-4BA35B2F658F}" destId="{5A8E6C70-991F-4D50-879B-1F08A30DD1ED}" srcOrd="2" destOrd="0" presId="urn:microsoft.com/office/officeart/2005/8/layout/hProcess4"/>
    <dgm:cxn modelId="{1F4FD2BE-0587-4A7A-80FE-5377E6EF3B4E}" type="presParOf" srcId="{5A8E6C70-991F-4D50-879B-1F08A30DD1ED}" destId="{4EC3EB09-66FE-490B-8A61-E77BF4D10199}" srcOrd="0" destOrd="0" presId="urn:microsoft.com/office/officeart/2005/8/layout/hProcess4"/>
    <dgm:cxn modelId="{C716CF74-88C9-49E1-8353-D20B8EC90948}" type="presParOf" srcId="{5A8E6C70-991F-4D50-879B-1F08A30DD1ED}" destId="{68B326CA-1C9C-43C8-978E-70A7DE3388E2}" srcOrd="1" destOrd="0" presId="urn:microsoft.com/office/officeart/2005/8/layout/hProcess4"/>
    <dgm:cxn modelId="{02AB7C74-FCA0-4B7A-B98E-E87B7EA288B6}" type="presParOf" srcId="{5A8E6C70-991F-4D50-879B-1F08A30DD1ED}" destId="{89F3B75C-5101-4986-A956-0F90479EBAD0}" srcOrd="2" destOrd="0" presId="urn:microsoft.com/office/officeart/2005/8/layout/hProcess4"/>
    <dgm:cxn modelId="{0BB41131-2A4C-4FD8-8CFA-4A9C73A15808}" type="presParOf" srcId="{5A8E6C70-991F-4D50-879B-1F08A30DD1ED}" destId="{464EADDE-52A5-4977-B14A-E01686343B20}" srcOrd="3" destOrd="0" presId="urn:microsoft.com/office/officeart/2005/8/layout/hProcess4"/>
    <dgm:cxn modelId="{A8A5D0FD-9EC8-4D8B-B461-8D896BE0DA6B}" type="presParOf" srcId="{5A8E6C70-991F-4D50-879B-1F08A30DD1ED}" destId="{D27B61DA-2199-4FCA-B7B2-EACD2A4E1B06}" srcOrd="4" destOrd="0" presId="urn:microsoft.com/office/officeart/2005/8/layout/hProcess4"/>
    <dgm:cxn modelId="{69D600BE-4974-4774-978E-A0E48B69FCCF}" type="presParOf" srcId="{4757829B-0778-4FED-AB36-4BA35B2F658F}" destId="{140DE34D-AA1A-4EC7-A441-7C2991E021FE}" srcOrd="3" destOrd="0" presId="urn:microsoft.com/office/officeart/2005/8/layout/hProcess4"/>
    <dgm:cxn modelId="{13346CEC-9EFB-495A-A34D-FA2CA504531E}" type="presParOf" srcId="{4757829B-0778-4FED-AB36-4BA35B2F658F}" destId="{CB345781-62B3-4BCF-8DCB-151946D58671}" srcOrd="4" destOrd="0" presId="urn:microsoft.com/office/officeart/2005/8/layout/hProcess4"/>
    <dgm:cxn modelId="{F013290A-75FD-4DB1-9890-C6D170F01949}" type="presParOf" srcId="{CB345781-62B3-4BCF-8DCB-151946D58671}" destId="{53C41E12-3337-446C-AD8E-AC349F3407A3}" srcOrd="0" destOrd="0" presId="urn:microsoft.com/office/officeart/2005/8/layout/hProcess4"/>
    <dgm:cxn modelId="{214D0008-95F5-4D63-A143-9B20ED5E0DA1}" type="presParOf" srcId="{CB345781-62B3-4BCF-8DCB-151946D58671}" destId="{5DCDF609-FD08-47AC-9428-93DF41C5AA0A}" srcOrd="1" destOrd="0" presId="urn:microsoft.com/office/officeart/2005/8/layout/hProcess4"/>
    <dgm:cxn modelId="{5ABE86C9-AE96-485B-B7CE-E64FFC8CFCFB}" type="presParOf" srcId="{CB345781-62B3-4BCF-8DCB-151946D58671}" destId="{2FE59E76-08A7-4F6F-BA34-73ABDB516EA7}" srcOrd="2" destOrd="0" presId="urn:microsoft.com/office/officeart/2005/8/layout/hProcess4"/>
    <dgm:cxn modelId="{2A9DD6D0-C3A1-444C-8833-D2E431C36BE3}" type="presParOf" srcId="{CB345781-62B3-4BCF-8DCB-151946D58671}" destId="{02D175D7-281F-4A99-8D46-A37E24598D7B}" srcOrd="3" destOrd="0" presId="urn:microsoft.com/office/officeart/2005/8/layout/hProcess4"/>
    <dgm:cxn modelId="{10F0EF9E-ABF9-4936-A5CC-BF3DC900E3B7}" type="presParOf" srcId="{CB345781-62B3-4BCF-8DCB-151946D58671}" destId="{22CB88DB-47A5-4FEE-BA36-5584C67C64FE}" srcOrd="4" destOrd="0" presId="urn:microsoft.com/office/officeart/2005/8/layout/hProcess4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CF9055CF-8DEB-4A02-949A-DE72B6AC5D37}" type="doc">
      <dgm:prSet loTypeId="urn:microsoft.com/office/officeart/2005/8/layout/hList6" loCatId="list" qsTypeId="urn:microsoft.com/office/officeart/2005/8/quickstyle/simple3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082E8A29-955A-4C7C-A174-3E9DCD4DC89B}">
      <dgm:prSet phldrT="[Text]"/>
      <dgm:spPr/>
      <dgm:t>
        <a:bodyPr/>
        <a:lstStyle/>
        <a:p>
          <a:r>
            <a:rPr lang="en-US" dirty="0"/>
            <a:t>Frontend</a:t>
          </a:r>
        </a:p>
      </dgm:t>
    </dgm:pt>
    <dgm:pt modelId="{BA7938E6-8DFA-40B7-B4C4-EACC6D85FC31}" type="parTrans" cxnId="{2986897A-7787-444F-B6C8-41F3823EF3C1}">
      <dgm:prSet/>
      <dgm:spPr/>
      <dgm:t>
        <a:bodyPr/>
        <a:lstStyle/>
        <a:p>
          <a:endParaRPr lang="en-US"/>
        </a:p>
      </dgm:t>
    </dgm:pt>
    <dgm:pt modelId="{C2176686-D23E-48EB-9D1B-1A1B46236638}" type="sibTrans" cxnId="{2986897A-7787-444F-B6C8-41F3823EF3C1}">
      <dgm:prSet/>
      <dgm:spPr/>
      <dgm:t>
        <a:bodyPr/>
        <a:lstStyle/>
        <a:p>
          <a:endParaRPr lang="en-US"/>
        </a:p>
      </dgm:t>
    </dgm:pt>
    <dgm:pt modelId="{23A0DE4A-FE92-496E-B335-3433CEFB74E9}">
      <dgm:prSet phldrT="[Text]"/>
      <dgm:spPr/>
      <dgm:t>
        <a:bodyPr/>
        <a:lstStyle/>
        <a:p>
          <a:r>
            <a:rPr lang="en-US" dirty="0"/>
            <a:t>ReactJS JS library</a:t>
          </a:r>
        </a:p>
      </dgm:t>
    </dgm:pt>
    <dgm:pt modelId="{68935D38-FEDC-4CD3-8002-43CB3944BEAF}" type="parTrans" cxnId="{67A03D8F-F327-4A9F-ABBC-1EB67EFD1ECB}">
      <dgm:prSet/>
      <dgm:spPr/>
      <dgm:t>
        <a:bodyPr/>
        <a:lstStyle/>
        <a:p>
          <a:endParaRPr lang="en-US"/>
        </a:p>
      </dgm:t>
    </dgm:pt>
    <dgm:pt modelId="{55DF926D-029A-4E18-95C4-77A5A37CAE40}" type="sibTrans" cxnId="{67A03D8F-F327-4A9F-ABBC-1EB67EFD1ECB}">
      <dgm:prSet/>
      <dgm:spPr/>
      <dgm:t>
        <a:bodyPr/>
        <a:lstStyle/>
        <a:p>
          <a:endParaRPr lang="en-US"/>
        </a:p>
      </dgm:t>
    </dgm:pt>
    <dgm:pt modelId="{97AFB725-9839-43BA-B026-0DD6AA03AD9C}">
      <dgm:prSet phldrT="[Text]"/>
      <dgm:spPr/>
      <dgm:t>
        <a:bodyPr/>
        <a:lstStyle/>
        <a:p>
          <a:r>
            <a:rPr lang="en-US" dirty="0"/>
            <a:t>HTML5</a:t>
          </a:r>
        </a:p>
      </dgm:t>
    </dgm:pt>
    <dgm:pt modelId="{CC01022B-5039-457F-931E-79459E3C1DC4}" type="parTrans" cxnId="{97004F90-D1DB-4A84-A8AE-504DE1F07341}">
      <dgm:prSet/>
      <dgm:spPr/>
      <dgm:t>
        <a:bodyPr/>
        <a:lstStyle/>
        <a:p>
          <a:endParaRPr lang="en-US"/>
        </a:p>
      </dgm:t>
    </dgm:pt>
    <dgm:pt modelId="{D5C26250-A06D-4B41-BC14-92648809C21F}" type="sibTrans" cxnId="{97004F90-D1DB-4A84-A8AE-504DE1F07341}">
      <dgm:prSet/>
      <dgm:spPr/>
      <dgm:t>
        <a:bodyPr/>
        <a:lstStyle/>
        <a:p>
          <a:endParaRPr lang="en-US"/>
        </a:p>
      </dgm:t>
    </dgm:pt>
    <dgm:pt modelId="{B86124A4-14C7-49C7-A342-9B2C2B94980B}">
      <dgm:prSet phldrT="[Text]"/>
      <dgm:spPr/>
      <dgm:t>
        <a:bodyPr/>
        <a:lstStyle/>
        <a:p>
          <a:r>
            <a:rPr lang="en-US" dirty="0"/>
            <a:t>Bootstrap 4 / CSS</a:t>
          </a:r>
        </a:p>
      </dgm:t>
    </dgm:pt>
    <dgm:pt modelId="{B2F6F8FA-C3EE-485C-BFEC-A81570DC47D8}" type="parTrans" cxnId="{508A9F6A-C4F1-4147-A5F6-B89293B446E8}">
      <dgm:prSet/>
      <dgm:spPr/>
      <dgm:t>
        <a:bodyPr/>
        <a:lstStyle/>
        <a:p>
          <a:endParaRPr lang="en-US"/>
        </a:p>
      </dgm:t>
    </dgm:pt>
    <dgm:pt modelId="{1114C752-8188-4E63-BFFC-E4081ACE9882}" type="sibTrans" cxnId="{508A9F6A-C4F1-4147-A5F6-B89293B446E8}">
      <dgm:prSet/>
      <dgm:spPr/>
      <dgm:t>
        <a:bodyPr/>
        <a:lstStyle/>
        <a:p>
          <a:endParaRPr lang="en-US"/>
        </a:p>
      </dgm:t>
    </dgm:pt>
    <dgm:pt modelId="{A97FC57D-50D6-4D43-99C3-06D09820F122}">
      <dgm:prSet phldrT="[Text]"/>
      <dgm:spPr/>
      <dgm:t>
        <a:bodyPr/>
        <a:lstStyle/>
        <a:p>
          <a:r>
            <a:rPr lang="en-US" dirty="0"/>
            <a:t>Font Awesome</a:t>
          </a:r>
        </a:p>
      </dgm:t>
    </dgm:pt>
    <dgm:pt modelId="{5DD877C7-E4D9-4A68-A305-5A7689D3DBE7}" type="parTrans" cxnId="{D286A548-6BB0-4DED-9FB5-D87042DDBE0A}">
      <dgm:prSet/>
      <dgm:spPr/>
      <dgm:t>
        <a:bodyPr/>
        <a:lstStyle/>
        <a:p>
          <a:endParaRPr lang="en-US"/>
        </a:p>
      </dgm:t>
    </dgm:pt>
    <dgm:pt modelId="{C17BCABE-BEF2-4CC4-B037-B6B4866665CD}" type="sibTrans" cxnId="{D286A548-6BB0-4DED-9FB5-D87042DDBE0A}">
      <dgm:prSet/>
      <dgm:spPr/>
      <dgm:t>
        <a:bodyPr/>
        <a:lstStyle/>
        <a:p>
          <a:endParaRPr lang="en-US"/>
        </a:p>
      </dgm:t>
    </dgm:pt>
    <dgm:pt modelId="{B6E26FFC-9977-4BBC-BEC7-3D6B63754E52}">
      <dgm:prSet phldrT="[Text]"/>
      <dgm:spPr/>
      <dgm:t>
        <a:bodyPr/>
        <a:lstStyle/>
        <a:p>
          <a:r>
            <a:rPr lang="en-US" dirty="0"/>
            <a:t>Backend</a:t>
          </a:r>
        </a:p>
      </dgm:t>
    </dgm:pt>
    <dgm:pt modelId="{5CEFBD89-2F4F-4B51-A98A-0F3C86494166}" type="parTrans" cxnId="{17E73148-9C08-4999-B21E-F3C5A0E3FC0C}">
      <dgm:prSet/>
      <dgm:spPr/>
      <dgm:t>
        <a:bodyPr/>
        <a:lstStyle/>
        <a:p>
          <a:endParaRPr lang="en-US"/>
        </a:p>
      </dgm:t>
    </dgm:pt>
    <dgm:pt modelId="{48634C00-2335-4923-9072-EB7482323D9C}" type="sibTrans" cxnId="{17E73148-9C08-4999-B21E-F3C5A0E3FC0C}">
      <dgm:prSet/>
      <dgm:spPr/>
      <dgm:t>
        <a:bodyPr/>
        <a:lstStyle/>
        <a:p>
          <a:endParaRPr lang="en-US"/>
        </a:p>
      </dgm:t>
    </dgm:pt>
    <dgm:pt modelId="{CBCC21F5-552F-4D39-812E-6FCD4A366F58}">
      <dgm:prSet phldrT="[Text]"/>
      <dgm:spPr/>
      <dgm:t>
        <a:bodyPr/>
        <a:lstStyle/>
        <a:p>
          <a:r>
            <a:rPr lang="en-US" dirty="0"/>
            <a:t>NodeJS (Development Server)</a:t>
          </a:r>
        </a:p>
      </dgm:t>
    </dgm:pt>
    <dgm:pt modelId="{4A973A1C-85F1-4969-A536-D29940229E2C}" type="parTrans" cxnId="{3C41F2E0-4620-40B4-9857-68872B278EFB}">
      <dgm:prSet/>
      <dgm:spPr/>
      <dgm:t>
        <a:bodyPr/>
        <a:lstStyle/>
        <a:p>
          <a:endParaRPr lang="en-US"/>
        </a:p>
      </dgm:t>
    </dgm:pt>
    <dgm:pt modelId="{3640B940-6901-481F-ADF7-6B77DEEED764}" type="sibTrans" cxnId="{3C41F2E0-4620-40B4-9857-68872B278EFB}">
      <dgm:prSet/>
      <dgm:spPr/>
      <dgm:t>
        <a:bodyPr/>
        <a:lstStyle/>
        <a:p>
          <a:endParaRPr lang="en-US"/>
        </a:p>
      </dgm:t>
    </dgm:pt>
    <dgm:pt modelId="{62831651-7C26-466C-BAA4-31EA8D14E47A}">
      <dgm:prSet phldrT="[Text]"/>
      <dgm:spPr/>
      <dgm:t>
        <a:bodyPr/>
        <a:lstStyle/>
        <a:p>
          <a:r>
            <a:rPr lang="en-US" dirty="0"/>
            <a:t>ASP.NET Core (Web API)</a:t>
          </a:r>
        </a:p>
      </dgm:t>
    </dgm:pt>
    <dgm:pt modelId="{0F3EB6E4-07A5-4199-9C2F-8B91F53579FE}" type="parTrans" cxnId="{59DDA576-1BA9-49E8-9D1D-361FF667A19A}">
      <dgm:prSet/>
      <dgm:spPr/>
      <dgm:t>
        <a:bodyPr/>
        <a:lstStyle/>
        <a:p>
          <a:endParaRPr lang="en-US"/>
        </a:p>
      </dgm:t>
    </dgm:pt>
    <dgm:pt modelId="{0D19FA60-5F9C-420B-AD2F-A0656A7F0783}" type="sibTrans" cxnId="{59DDA576-1BA9-49E8-9D1D-361FF667A19A}">
      <dgm:prSet/>
      <dgm:spPr/>
      <dgm:t>
        <a:bodyPr/>
        <a:lstStyle/>
        <a:p>
          <a:endParaRPr lang="en-US"/>
        </a:p>
      </dgm:t>
    </dgm:pt>
    <dgm:pt modelId="{6D0E5D9F-7263-4526-A227-51301233F549}">
      <dgm:prSet phldrT="[Text]"/>
      <dgm:spPr/>
      <dgm:t>
        <a:bodyPr/>
        <a:lstStyle/>
        <a:p>
          <a:r>
            <a:rPr lang="en-US" dirty="0"/>
            <a:t>Database</a:t>
          </a:r>
        </a:p>
      </dgm:t>
    </dgm:pt>
    <dgm:pt modelId="{23416D07-25F8-426C-BC65-639E6BCF4D6D}" type="parTrans" cxnId="{C8C462C6-33A3-4E8B-91FE-36DBE92F1C4A}">
      <dgm:prSet/>
      <dgm:spPr/>
      <dgm:t>
        <a:bodyPr/>
        <a:lstStyle/>
        <a:p>
          <a:endParaRPr lang="en-US"/>
        </a:p>
      </dgm:t>
    </dgm:pt>
    <dgm:pt modelId="{DE289E29-1989-4D8E-8AA6-F030105B3F13}" type="sibTrans" cxnId="{C8C462C6-33A3-4E8B-91FE-36DBE92F1C4A}">
      <dgm:prSet/>
      <dgm:spPr/>
      <dgm:t>
        <a:bodyPr/>
        <a:lstStyle/>
        <a:p>
          <a:endParaRPr lang="en-US"/>
        </a:p>
      </dgm:t>
    </dgm:pt>
    <dgm:pt modelId="{F3256203-D9D1-492A-B801-68C1A32486F0}">
      <dgm:prSet phldrT="[Text]"/>
      <dgm:spPr/>
      <dgm:t>
        <a:bodyPr/>
        <a:lstStyle/>
        <a:p>
          <a:r>
            <a:rPr lang="en-US" dirty="0"/>
            <a:t>Firebase</a:t>
          </a:r>
        </a:p>
      </dgm:t>
    </dgm:pt>
    <dgm:pt modelId="{E9A20291-2E30-4C14-BB7D-DC095A20ECB6}" type="parTrans" cxnId="{1B8E71B0-2D3A-4AB0-8843-CFDACEDC3198}">
      <dgm:prSet/>
      <dgm:spPr/>
      <dgm:t>
        <a:bodyPr/>
        <a:lstStyle/>
        <a:p>
          <a:endParaRPr lang="en-US"/>
        </a:p>
      </dgm:t>
    </dgm:pt>
    <dgm:pt modelId="{6C9440D0-8847-40C0-98BC-2B5EA5745C3A}" type="sibTrans" cxnId="{1B8E71B0-2D3A-4AB0-8843-CFDACEDC3198}">
      <dgm:prSet/>
      <dgm:spPr/>
      <dgm:t>
        <a:bodyPr/>
        <a:lstStyle/>
        <a:p>
          <a:endParaRPr lang="en-US"/>
        </a:p>
      </dgm:t>
    </dgm:pt>
    <dgm:pt modelId="{357008B7-F3FD-489F-A410-81C9A9EFE4DA}">
      <dgm:prSet phldrT="[Text]"/>
      <dgm:spPr/>
      <dgm:t>
        <a:bodyPr/>
        <a:lstStyle/>
        <a:p>
          <a:r>
            <a:rPr lang="en-US" dirty="0"/>
            <a:t>Database for shopping carts</a:t>
          </a:r>
        </a:p>
      </dgm:t>
    </dgm:pt>
    <dgm:pt modelId="{ED5EFE54-4C6D-4A88-939B-CE66C6668425}" type="parTrans" cxnId="{8910F93B-7180-4A52-9856-879D102D33F8}">
      <dgm:prSet/>
      <dgm:spPr/>
      <dgm:t>
        <a:bodyPr/>
        <a:lstStyle/>
        <a:p>
          <a:endParaRPr lang="en-US"/>
        </a:p>
      </dgm:t>
    </dgm:pt>
    <dgm:pt modelId="{87BC108C-4915-4A4B-8565-E4BD28BA3C35}" type="sibTrans" cxnId="{8910F93B-7180-4A52-9856-879D102D33F8}">
      <dgm:prSet/>
      <dgm:spPr/>
      <dgm:t>
        <a:bodyPr/>
        <a:lstStyle/>
        <a:p>
          <a:endParaRPr lang="en-US"/>
        </a:p>
      </dgm:t>
    </dgm:pt>
    <dgm:pt modelId="{E9F3B7A5-BDF1-4EFE-A0F2-03F91C142C42}">
      <dgm:prSet phldrT="[Text]"/>
      <dgm:spPr/>
      <dgm:t>
        <a:bodyPr/>
        <a:lstStyle/>
        <a:p>
          <a:r>
            <a:rPr lang="en-US" dirty="0"/>
            <a:t>User account storage and authentication services</a:t>
          </a:r>
        </a:p>
      </dgm:t>
    </dgm:pt>
    <dgm:pt modelId="{A3E9B4AB-A2D6-436B-8337-281B9ED3FA5B}" type="parTrans" cxnId="{2C456CDB-1100-4580-AE2F-15BD8B999CC1}">
      <dgm:prSet/>
      <dgm:spPr/>
      <dgm:t>
        <a:bodyPr/>
        <a:lstStyle/>
        <a:p>
          <a:endParaRPr lang="en-US"/>
        </a:p>
      </dgm:t>
    </dgm:pt>
    <dgm:pt modelId="{94957D2A-5F57-415B-B5AD-E8B6F85E48BE}" type="sibTrans" cxnId="{2C456CDB-1100-4580-AE2F-15BD8B999CC1}">
      <dgm:prSet/>
      <dgm:spPr/>
      <dgm:t>
        <a:bodyPr/>
        <a:lstStyle/>
        <a:p>
          <a:endParaRPr lang="en-US"/>
        </a:p>
      </dgm:t>
    </dgm:pt>
    <dgm:pt modelId="{3CAF0C00-4651-4FA6-8C65-3DDA4E5D0564}">
      <dgm:prSet phldrT="[Text]"/>
      <dgm:spPr/>
      <dgm:t>
        <a:bodyPr/>
        <a:lstStyle/>
        <a:p>
          <a:r>
            <a:rPr lang="en-US" dirty="0"/>
            <a:t>MS SQL Server Express</a:t>
          </a:r>
        </a:p>
      </dgm:t>
    </dgm:pt>
    <dgm:pt modelId="{BF901A17-738B-4E6C-B642-A0A81FDBE54D}" type="parTrans" cxnId="{47C340EC-BFF8-44F0-9283-B4BBD81E0AD2}">
      <dgm:prSet/>
      <dgm:spPr/>
      <dgm:t>
        <a:bodyPr/>
        <a:lstStyle/>
        <a:p>
          <a:endParaRPr lang="en-US"/>
        </a:p>
      </dgm:t>
    </dgm:pt>
    <dgm:pt modelId="{960A615F-A326-41BF-BE33-A90B0235EBC4}" type="sibTrans" cxnId="{47C340EC-BFF8-44F0-9283-B4BBD81E0AD2}">
      <dgm:prSet/>
      <dgm:spPr/>
      <dgm:t>
        <a:bodyPr/>
        <a:lstStyle/>
        <a:p>
          <a:endParaRPr lang="en-US"/>
        </a:p>
      </dgm:t>
    </dgm:pt>
    <dgm:pt modelId="{28A34446-EC1C-4CC5-9F25-7D9DCF449BA2}">
      <dgm:prSet phldrT="[Text]"/>
      <dgm:spPr/>
      <dgm:t>
        <a:bodyPr/>
        <a:lstStyle/>
        <a:p>
          <a:r>
            <a:rPr lang="en-US" dirty="0"/>
            <a:t>For products management</a:t>
          </a:r>
        </a:p>
      </dgm:t>
    </dgm:pt>
    <dgm:pt modelId="{08452393-DBF7-4335-9EF5-1D008D74F68F}" type="parTrans" cxnId="{D5B26754-5B73-4D45-BA26-F54EFDD51222}">
      <dgm:prSet/>
      <dgm:spPr/>
      <dgm:t>
        <a:bodyPr/>
        <a:lstStyle/>
        <a:p>
          <a:endParaRPr lang="en-US"/>
        </a:p>
      </dgm:t>
    </dgm:pt>
    <dgm:pt modelId="{E9446205-A339-4FB8-A9E3-68B7E9038227}" type="sibTrans" cxnId="{D5B26754-5B73-4D45-BA26-F54EFDD51222}">
      <dgm:prSet/>
      <dgm:spPr/>
      <dgm:t>
        <a:bodyPr/>
        <a:lstStyle/>
        <a:p>
          <a:endParaRPr lang="en-US"/>
        </a:p>
      </dgm:t>
    </dgm:pt>
    <dgm:pt modelId="{6F1872F4-A030-4D64-A17C-72EA1ABBD62E}" type="pres">
      <dgm:prSet presAssocID="{CF9055CF-8DEB-4A02-949A-DE72B6AC5D37}" presName="Name0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98302F07-D6A9-46A5-9807-EBF6C9F5B2DD}" type="pres">
      <dgm:prSet presAssocID="{082E8A29-955A-4C7C-A174-3E9DCD4DC89B}" presName="node" presStyleLbl="node1" presStyleIdx="0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681DF6F-8E98-430C-9A87-14BEC6C3269E}" type="pres">
      <dgm:prSet presAssocID="{C2176686-D23E-48EB-9D1B-1A1B46236638}" presName="sibTrans" presStyleCnt="0"/>
      <dgm:spPr/>
    </dgm:pt>
    <dgm:pt modelId="{DAD9059A-916A-4916-A2A8-B42491568DD3}" type="pres">
      <dgm:prSet presAssocID="{B6E26FFC-9977-4BBC-BEC7-3D6B63754E52}" presName="node" presStyleLbl="node1" presStyleIdx="1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39AEACD1-F8CF-4528-8379-DAA829B3790B}" type="pres">
      <dgm:prSet presAssocID="{48634C00-2335-4923-9072-EB7482323D9C}" presName="sibTrans" presStyleCnt="0"/>
      <dgm:spPr/>
    </dgm:pt>
    <dgm:pt modelId="{25A33852-3C4B-4406-8856-3A4D6201948C}" type="pres">
      <dgm:prSet presAssocID="{6D0E5D9F-7263-4526-A227-51301233F549}" presName="node" presStyleLbl="node1" presStyleIdx="2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C06DA1C3-D38F-43B1-B24E-E80592CC29EC}" type="presOf" srcId="{23A0DE4A-FE92-496E-B335-3433CEFB74E9}" destId="{98302F07-D6A9-46A5-9807-EBF6C9F5B2DD}" srcOrd="0" destOrd="1" presId="urn:microsoft.com/office/officeart/2005/8/layout/hList6"/>
    <dgm:cxn modelId="{47C340EC-BFF8-44F0-9283-B4BBD81E0AD2}" srcId="{6D0E5D9F-7263-4526-A227-51301233F549}" destId="{3CAF0C00-4651-4FA6-8C65-3DDA4E5D0564}" srcOrd="1" destOrd="0" parTransId="{BF901A17-738B-4E6C-B642-A0A81FDBE54D}" sibTransId="{960A615F-A326-41BF-BE33-A90B0235EBC4}"/>
    <dgm:cxn modelId="{2C456CDB-1100-4580-AE2F-15BD8B999CC1}" srcId="{F3256203-D9D1-492A-B801-68C1A32486F0}" destId="{E9F3B7A5-BDF1-4EFE-A0F2-03F91C142C42}" srcOrd="1" destOrd="0" parTransId="{A3E9B4AB-A2D6-436B-8337-281B9ED3FA5B}" sibTransId="{94957D2A-5F57-415B-B5AD-E8B6F85E48BE}"/>
    <dgm:cxn modelId="{24179AE2-AA7E-4702-A358-E95F80152CCA}" type="presOf" srcId="{CF9055CF-8DEB-4A02-949A-DE72B6AC5D37}" destId="{6F1872F4-A030-4D64-A17C-72EA1ABBD62E}" srcOrd="0" destOrd="0" presId="urn:microsoft.com/office/officeart/2005/8/layout/hList6"/>
    <dgm:cxn modelId="{67A03D8F-F327-4A9F-ABBC-1EB67EFD1ECB}" srcId="{082E8A29-955A-4C7C-A174-3E9DCD4DC89B}" destId="{23A0DE4A-FE92-496E-B335-3433CEFB74E9}" srcOrd="0" destOrd="0" parTransId="{68935D38-FEDC-4CD3-8002-43CB3944BEAF}" sibTransId="{55DF926D-029A-4E18-95C4-77A5A37CAE40}"/>
    <dgm:cxn modelId="{8D433CB2-8AD0-4E62-B46C-52C97831EBDB}" type="presOf" srcId="{3CAF0C00-4651-4FA6-8C65-3DDA4E5D0564}" destId="{25A33852-3C4B-4406-8856-3A4D6201948C}" srcOrd="0" destOrd="4" presId="urn:microsoft.com/office/officeart/2005/8/layout/hList6"/>
    <dgm:cxn modelId="{3C41F2E0-4620-40B4-9857-68872B278EFB}" srcId="{B6E26FFC-9977-4BBC-BEC7-3D6B63754E52}" destId="{CBCC21F5-552F-4D39-812E-6FCD4A366F58}" srcOrd="0" destOrd="0" parTransId="{4A973A1C-85F1-4969-A536-D29940229E2C}" sibTransId="{3640B940-6901-481F-ADF7-6B77DEEED764}"/>
    <dgm:cxn modelId="{97004F90-D1DB-4A84-A8AE-504DE1F07341}" srcId="{082E8A29-955A-4C7C-A174-3E9DCD4DC89B}" destId="{97AFB725-9839-43BA-B026-0DD6AA03AD9C}" srcOrd="1" destOrd="0" parTransId="{CC01022B-5039-457F-931E-79459E3C1DC4}" sibTransId="{D5C26250-A06D-4B41-BC14-92648809C21F}"/>
    <dgm:cxn modelId="{0676BA07-1135-49D0-993A-27A9F99FC0CD}" type="presOf" srcId="{B6E26FFC-9977-4BBC-BEC7-3D6B63754E52}" destId="{DAD9059A-916A-4916-A2A8-B42491568DD3}" srcOrd="0" destOrd="0" presId="urn:microsoft.com/office/officeart/2005/8/layout/hList6"/>
    <dgm:cxn modelId="{5351B217-259B-4E6A-85F5-2E408BEB0764}" type="presOf" srcId="{082E8A29-955A-4C7C-A174-3E9DCD4DC89B}" destId="{98302F07-D6A9-46A5-9807-EBF6C9F5B2DD}" srcOrd="0" destOrd="0" presId="urn:microsoft.com/office/officeart/2005/8/layout/hList6"/>
    <dgm:cxn modelId="{D5B26754-5B73-4D45-BA26-F54EFDD51222}" srcId="{3CAF0C00-4651-4FA6-8C65-3DDA4E5D0564}" destId="{28A34446-EC1C-4CC5-9F25-7D9DCF449BA2}" srcOrd="0" destOrd="0" parTransId="{08452393-DBF7-4335-9EF5-1D008D74F68F}" sibTransId="{E9446205-A339-4FB8-A9E3-68B7E9038227}"/>
    <dgm:cxn modelId="{ECB535CD-5106-41E2-A5E6-D382C3792033}" type="presOf" srcId="{357008B7-F3FD-489F-A410-81C9A9EFE4DA}" destId="{25A33852-3C4B-4406-8856-3A4D6201948C}" srcOrd="0" destOrd="2" presId="urn:microsoft.com/office/officeart/2005/8/layout/hList6"/>
    <dgm:cxn modelId="{CC1A92EB-2672-4443-858D-BCA16F76F740}" type="presOf" srcId="{F3256203-D9D1-492A-B801-68C1A32486F0}" destId="{25A33852-3C4B-4406-8856-3A4D6201948C}" srcOrd="0" destOrd="1" presId="urn:microsoft.com/office/officeart/2005/8/layout/hList6"/>
    <dgm:cxn modelId="{2AFEB209-F96C-4492-BA09-04BA208AE27C}" type="presOf" srcId="{28A34446-EC1C-4CC5-9F25-7D9DCF449BA2}" destId="{25A33852-3C4B-4406-8856-3A4D6201948C}" srcOrd="0" destOrd="5" presId="urn:microsoft.com/office/officeart/2005/8/layout/hList6"/>
    <dgm:cxn modelId="{1B9593D8-0118-451B-8B48-CC6C91B73C1B}" type="presOf" srcId="{B86124A4-14C7-49C7-A342-9B2C2B94980B}" destId="{98302F07-D6A9-46A5-9807-EBF6C9F5B2DD}" srcOrd="0" destOrd="3" presId="urn:microsoft.com/office/officeart/2005/8/layout/hList6"/>
    <dgm:cxn modelId="{3DBDA7D5-BB4B-4A7E-8713-F8DA08344E61}" type="presOf" srcId="{E9F3B7A5-BDF1-4EFE-A0F2-03F91C142C42}" destId="{25A33852-3C4B-4406-8856-3A4D6201948C}" srcOrd="0" destOrd="3" presId="urn:microsoft.com/office/officeart/2005/8/layout/hList6"/>
    <dgm:cxn modelId="{9CB4B27D-95A7-458D-A9CA-7754788DD095}" type="presOf" srcId="{62831651-7C26-466C-BAA4-31EA8D14E47A}" destId="{DAD9059A-916A-4916-A2A8-B42491568DD3}" srcOrd="0" destOrd="2" presId="urn:microsoft.com/office/officeart/2005/8/layout/hList6"/>
    <dgm:cxn modelId="{508A9F6A-C4F1-4147-A5F6-B89293B446E8}" srcId="{082E8A29-955A-4C7C-A174-3E9DCD4DC89B}" destId="{B86124A4-14C7-49C7-A342-9B2C2B94980B}" srcOrd="2" destOrd="0" parTransId="{B2F6F8FA-C3EE-485C-BFEC-A81570DC47D8}" sibTransId="{1114C752-8188-4E63-BFFC-E4081ACE9882}"/>
    <dgm:cxn modelId="{AB981D0D-0AD5-4DD6-BA19-D4E75ECF1C7D}" type="presOf" srcId="{A97FC57D-50D6-4D43-99C3-06D09820F122}" destId="{98302F07-D6A9-46A5-9807-EBF6C9F5B2DD}" srcOrd="0" destOrd="4" presId="urn:microsoft.com/office/officeart/2005/8/layout/hList6"/>
    <dgm:cxn modelId="{F4F3BD4C-7DE7-449F-8ECF-B43B2B86F2EB}" type="presOf" srcId="{CBCC21F5-552F-4D39-812E-6FCD4A366F58}" destId="{DAD9059A-916A-4916-A2A8-B42491568DD3}" srcOrd="0" destOrd="1" presId="urn:microsoft.com/office/officeart/2005/8/layout/hList6"/>
    <dgm:cxn modelId="{D286A548-6BB0-4DED-9FB5-D87042DDBE0A}" srcId="{082E8A29-955A-4C7C-A174-3E9DCD4DC89B}" destId="{A97FC57D-50D6-4D43-99C3-06D09820F122}" srcOrd="3" destOrd="0" parTransId="{5DD877C7-E4D9-4A68-A305-5A7689D3DBE7}" sibTransId="{C17BCABE-BEF2-4CC4-B037-B6B4866665CD}"/>
    <dgm:cxn modelId="{77BD0D2D-7C4E-49B3-9A72-0FD33F32D294}" type="presOf" srcId="{6D0E5D9F-7263-4526-A227-51301233F549}" destId="{25A33852-3C4B-4406-8856-3A4D6201948C}" srcOrd="0" destOrd="0" presId="urn:microsoft.com/office/officeart/2005/8/layout/hList6"/>
    <dgm:cxn modelId="{C8C462C6-33A3-4E8B-91FE-36DBE92F1C4A}" srcId="{CF9055CF-8DEB-4A02-949A-DE72B6AC5D37}" destId="{6D0E5D9F-7263-4526-A227-51301233F549}" srcOrd="2" destOrd="0" parTransId="{23416D07-25F8-426C-BC65-639E6BCF4D6D}" sibTransId="{DE289E29-1989-4D8E-8AA6-F030105B3F13}"/>
    <dgm:cxn modelId="{17E73148-9C08-4999-B21E-F3C5A0E3FC0C}" srcId="{CF9055CF-8DEB-4A02-949A-DE72B6AC5D37}" destId="{B6E26FFC-9977-4BBC-BEC7-3D6B63754E52}" srcOrd="1" destOrd="0" parTransId="{5CEFBD89-2F4F-4B51-A98A-0F3C86494166}" sibTransId="{48634C00-2335-4923-9072-EB7482323D9C}"/>
    <dgm:cxn modelId="{3AE2742D-7673-4553-BCDD-292AE3B4BC50}" type="presOf" srcId="{97AFB725-9839-43BA-B026-0DD6AA03AD9C}" destId="{98302F07-D6A9-46A5-9807-EBF6C9F5B2DD}" srcOrd="0" destOrd="2" presId="urn:microsoft.com/office/officeart/2005/8/layout/hList6"/>
    <dgm:cxn modelId="{1B8E71B0-2D3A-4AB0-8843-CFDACEDC3198}" srcId="{6D0E5D9F-7263-4526-A227-51301233F549}" destId="{F3256203-D9D1-492A-B801-68C1A32486F0}" srcOrd="0" destOrd="0" parTransId="{E9A20291-2E30-4C14-BB7D-DC095A20ECB6}" sibTransId="{6C9440D0-8847-40C0-98BC-2B5EA5745C3A}"/>
    <dgm:cxn modelId="{59DDA576-1BA9-49E8-9D1D-361FF667A19A}" srcId="{B6E26FFC-9977-4BBC-BEC7-3D6B63754E52}" destId="{62831651-7C26-466C-BAA4-31EA8D14E47A}" srcOrd="1" destOrd="0" parTransId="{0F3EB6E4-07A5-4199-9C2F-8B91F53579FE}" sibTransId="{0D19FA60-5F9C-420B-AD2F-A0656A7F0783}"/>
    <dgm:cxn modelId="{2986897A-7787-444F-B6C8-41F3823EF3C1}" srcId="{CF9055CF-8DEB-4A02-949A-DE72B6AC5D37}" destId="{082E8A29-955A-4C7C-A174-3E9DCD4DC89B}" srcOrd="0" destOrd="0" parTransId="{BA7938E6-8DFA-40B7-B4C4-EACC6D85FC31}" sibTransId="{C2176686-D23E-48EB-9D1B-1A1B46236638}"/>
    <dgm:cxn modelId="{8910F93B-7180-4A52-9856-879D102D33F8}" srcId="{F3256203-D9D1-492A-B801-68C1A32486F0}" destId="{357008B7-F3FD-489F-A410-81C9A9EFE4DA}" srcOrd="0" destOrd="0" parTransId="{ED5EFE54-4C6D-4A88-939B-CE66C6668425}" sibTransId="{87BC108C-4915-4A4B-8565-E4BD28BA3C35}"/>
    <dgm:cxn modelId="{D4055BC1-25B1-4CD1-BF08-20C154FADF73}" type="presParOf" srcId="{6F1872F4-A030-4D64-A17C-72EA1ABBD62E}" destId="{98302F07-D6A9-46A5-9807-EBF6C9F5B2DD}" srcOrd="0" destOrd="0" presId="urn:microsoft.com/office/officeart/2005/8/layout/hList6"/>
    <dgm:cxn modelId="{584E2F3E-994B-49B2-AD46-0E8D6E4A468B}" type="presParOf" srcId="{6F1872F4-A030-4D64-A17C-72EA1ABBD62E}" destId="{6681DF6F-8E98-430C-9A87-14BEC6C3269E}" srcOrd="1" destOrd="0" presId="urn:microsoft.com/office/officeart/2005/8/layout/hList6"/>
    <dgm:cxn modelId="{FD54A181-98DF-439C-9CA4-93CD1333DEC4}" type="presParOf" srcId="{6F1872F4-A030-4D64-A17C-72EA1ABBD62E}" destId="{DAD9059A-916A-4916-A2A8-B42491568DD3}" srcOrd="2" destOrd="0" presId="urn:microsoft.com/office/officeart/2005/8/layout/hList6"/>
    <dgm:cxn modelId="{B910F504-589D-4168-B820-FECB0EF26955}" type="presParOf" srcId="{6F1872F4-A030-4D64-A17C-72EA1ABBD62E}" destId="{39AEACD1-F8CF-4528-8379-DAA829B3790B}" srcOrd="3" destOrd="0" presId="urn:microsoft.com/office/officeart/2005/8/layout/hList6"/>
    <dgm:cxn modelId="{AEDC4C6E-DC7C-4364-8563-E748313EFA17}" type="presParOf" srcId="{6F1872F4-A030-4D64-A17C-72EA1ABBD62E}" destId="{25A33852-3C4B-4406-8856-3A4D6201948C}" srcOrd="4" destOrd="0" presId="urn:microsoft.com/office/officeart/2005/8/layout/hList6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5D1C1BE-78DA-47FF-8CC1-CA24E49D9490}">
      <dsp:nvSpPr>
        <dsp:cNvPr id="0" name=""/>
        <dsp:cNvSpPr/>
      </dsp:nvSpPr>
      <dsp:spPr>
        <a:xfrm>
          <a:off x="1789" y="1237195"/>
          <a:ext cx="2225395" cy="1835485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-300000"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1910" tIns="41910" rIns="41910" bIns="41910" numCol="1" spcCol="1270" anchor="t" anchorCtr="0">
          <a:noAutofit/>
        </a:bodyPr>
        <a:lstStyle/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200" kern="1200" dirty="0"/>
            <a:t>Web pages interface using a browser</a:t>
          </a:r>
        </a:p>
      </dsp:txBody>
      <dsp:txXfrm>
        <a:off x="44029" y="1279435"/>
        <a:ext cx="2140915" cy="1357687"/>
      </dsp:txXfrm>
    </dsp:sp>
    <dsp:sp modelId="{AD19D5A5-4684-400C-A293-329C147647FA}">
      <dsp:nvSpPr>
        <dsp:cNvPr id="0" name=""/>
        <dsp:cNvSpPr/>
      </dsp:nvSpPr>
      <dsp:spPr>
        <a:xfrm>
          <a:off x="1257067" y="1691104"/>
          <a:ext cx="2429448" cy="2429448"/>
        </a:xfrm>
        <a:prstGeom prst="leftCircularArrow">
          <a:avLst>
            <a:gd name="adj1" fmla="val 3053"/>
            <a:gd name="adj2" fmla="val 374841"/>
            <a:gd name="adj3" fmla="val 2150352"/>
            <a:gd name="adj4" fmla="val 9024489"/>
            <a:gd name="adj5" fmla="val 3562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-182000"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C7CB0A3-1DC4-4DF9-82EB-9752976AE790}">
      <dsp:nvSpPr>
        <dsp:cNvPr id="0" name=""/>
        <dsp:cNvSpPr/>
      </dsp:nvSpPr>
      <dsp:spPr>
        <a:xfrm>
          <a:off x="496321" y="2679362"/>
          <a:ext cx="1978129" cy="786636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5720" tIns="30480" rIns="45720" bIns="3048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kern="1200" dirty="0"/>
            <a:t>1 Presentation Tier</a:t>
          </a:r>
        </a:p>
      </dsp:txBody>
      <dsp:txXfrm>
        <a:off x="519361" y="2702402"/>
        <a:ext cx="1932049" cy="740556"/>
      </dsp:txXfrm>
    </dsp:sp>
    <dsp:sp modelId="{68B326CA-1C9C-43C8-978E-70A7DE3388E2}">
      <dsp:nvSpPr>
        <dsp:cNvPr id="0" name=""/>
        <dsp:cNvSpPr/>
      </dsp:nvSpPr>
      <dsp:spPr>
        <a:xfrm>
          <a:off x="2827669" y="1237195"/>
          <a:ext cx="2225395" cy="1835485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-300000"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1910" tIns="41910" rIns="41910" bIns="41910" numCol="1" spcCol="1270" anchor="t" anchorCtr="0">
          <a:noAutofit/>
        </a:bodyPr>
        <a:lstStyle/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200" kern="1200" dirty="0"/>
            <a:t>Web API’s to process user requests and data</a:t>
          </a:r>
        </a:p>
      </dsp:txBody>
      <dsp:txXfrm>
        <a:off x="2869909" y="1672754"/>
        <a:ext cx="2140915" cy="1357687"/>
      </dsp:txXfrm>
    </dsp:sp>
    <dsp:sp modelId="{140DE34D-AA1A-4EC7-A441-7C2991E021FE}">
      <dsp:nvSpPr>
        <dsp:cNvPr id="0" name=""/>
        <dsp:cNvSpPr/>
      </dsp:nvSpPr>
      <dsp:spPr>
        <a:xfrm>
          <a:off x="4064403" y="117356"/>
          <a:ext cx="2713804" cy="2713804"/>
        </a:xfrm>
        <a:prstGeom prst="circularArrow">
          <a:avLst>
            <a:gd name="adj1" fmla="val 2733"/>
            <a:gd name="adj2" fmla="val 333058"/>
            <a:gd name="adj3" fmla="val 19491432"/>
            <a:gd name="adj4" fmla="val 12575511"/>
            <a:gd name="adj5" fmla="val 3189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-182000"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64EADDE-52A5-4977-B14A-E01686343B20}">
      <dsp:nvSpPr>
        <dsp:cNvPr id="0" name=""/>
        <dsp:cNvSpPr/>
      </dsp:nvSpPr>
      <dsp:spPr>
        <a:xfrm>
          <a:off x="3322201" y="843877"/>
          <a:ext cx="1978129" cy="786636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5720" tIns="30480" rIns="45720" bIns="3048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kern="1200" dirty="0"/>
            <a:t>2 Business Tier</a:t>
          </a:r>
        </a:p>
      </dsp:txBody>
      <dsp:txXfrm>
        <a:off x="3345241" y="866917"/>
        <a:ext cx="1932049" cy="740556"/>
      </dsp:txXfrm>
    </dsp:sp>
    <dsp:sp modelId="{5DCDF609-FD08-47AC-9428-93DF41C5AA0A}">
      <dsp:nvSpPr>
        <dsp:cNvPr id="0" name=""/>
        <dsp:cNvSpPr/>
      </dsp:nvSpPr>
      <dsp:spPr>
        <a:xfrm>
          <a:off x="5653549" y="1237195"/>
          <a:ext cx="2225395" cy="1835485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-300000"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1910" tIns="41910" rIns="41910" bIns="41910" numCol="1" spcCol="1270" anchor="t" anchorCtr="0">
          <a:noAutofit/>
        </a:bodyPr>
        <a:lstStyle/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200" kern="1200" dirty="0"/>
            <a:t>Storage for data about products and users</a:t>
          </a:r>
        </a:p>
      </dsp:txBody>
      <dsp:txXfrm>
        <a:off x="5695789" y="1279435"/>
        <a:ext cx="2140915" cy="1357687"/>
      </dsp:txXfrm>
    </dsp:sp>
    <dsp:sp modelId="{02D175D7-281F-4A99-8D46-A37E24598D7B}">
      <dsp:nvSpPr>
        <dsp:cNvPr id="0" name=""/>
        <dsp:cNvSpPr/>
      </dsp:nvSpPr>
      <dsp:spPr>
        <a:xfrm>
          <a:off x="6148081" y="2679362"/>
          <a:ext cx="1978129" cy="786636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5720" tIns="30480" rIns="45720" bIns="3048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kern="1200" dirty="0"/>
            <a:t>3 Data Tier</a:t>
          </a:r>
        </a:p>
      </dsp:txBody>
      <dsp:txXfrm>
        <a:off x="6171121" y="2702402"/>
        <a:ext cx="1932049" cy="740556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8302F07-D6A9-46A5-9807-EBF6C9F5B2DD}">
      <dsp:nvSpPr>
        <dsp:cNvPr id="0" name=""/>
        <dsp:cNvSpPr/>
      </dsp:nvSpPr>
      <dsp:spPr>
        <a:xfrm rot="16200000">
          <a:off x="129231" y="-128056"/>
          <a:ext cx="2800213" cy="3056325"/>
        </a:xfrm>
        <a:prstGeom prst="flowChartManualOperation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14300" tIns="0" rIns="116396" bIns="0" numCol="1" spcCol="1270" anchor="t" anchorCtr="0">
          <a:noAutofit/>
        </a:bodyPr>
        <a:lstStyle/>
        <a:p>
          <a:pPr lvl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kern="1200" dirty="0"/>
            <a:t>Frontend</a:t>
          </a:r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400" kern="1200" dirty="0"/>
            <a:t>ReactJS JS library</a:t>
          </a:r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400" kern="1200" dirty="0"/>
            <a:t>HTML5</a:t>
          </a:r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400" kern="1200" dirty="0"/>
            <a:t>Bootstrap 4 / CSS</a:t>
          </a:r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400" kern="1200" dirty="0"/>
            <a:t>Font Awesome</a:t>
          </a:r>
        </a:p>
      </dsp:txBody>
      <dsp:txXfrm rot="5400000">
        <a:off x="1175" y="560043"/>
        <a:ext cx="3056325" cy="1680127"/>
      </dsp:txXfrm>
    </dsp:sp>
    <dsp:sp modelId="{DAD9059A-916A-4916-A2A8-B42491568DD3}">
      <dsp:nvSpPr>
        <dsp:cNvPr id="0" name=""/>
        <dsp:cNvSpPr/>
      </dsp:nvSpPr>
      <dsp:spPr>
        <a:xfrm rot="16200000">
          <a:off x="3414780" y="-128056"/>
          <a:ext cx="2800213" cy="3056325"/>
        </a:xfrm>
        <a:prstGeom prst="flowChartManualOperation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14300" tIns="0" rIns="116396" bIns="0" numCol="1" spcCol="1270" anchor="t" anchorCtr="0">
          <a:noAutofit/>
        </a:bodyPr>
        <a:lstStyle/>
        <a:p>
          <a:pPr lvl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kern="1200" dirty="0"/>
            <a:t>Backend</a:t>
          </a:r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400" kern="1200" dirty="0"/>
            <a:t>NodeJS (Development Server)</a:t>
          </a:r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400" kern="1200" dirty="0"/>
            <a:t>ASP.NET Core (Web API)</a:t>
          </a:r>
        </a:p>
      </dsp:txBody>
      <dsp:txXfrm rot="5400000">
        <a:off x="3286724" y="560043"/>
        <a:ext cx="3056325" cy="1680127"/>
      </dsp:txXfrm>
    </dsp:sp>
    <dsp:sp modelId="{25A33852-3C4B-4406-8856-3A4D6201948C}">
      <dsp:nvSpPr>
        <dsp:cNvPr id="0" name=""/>
        <dsp:cNvSpPr/>
      </dsp:nvSpPr>
      <dsp:spPr>
        <a:xfrm rot="16200000">
          <a:off x="6700330" y="-128056"/>
          <a:ext cx="2800213" cy="3056325"/>
        </a:xfrm>
        <a:prstGeom prst="flowChartManualOperation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14300" tIns="0" rIns="116396" bIns="0" numCol="1" spcCol="1270" anchor="t" anchorCtr="0">
          <a:noAutofit/>
        </a:bodyPr>
        <a:lstStyle/>
        <a:p>
          <a:pPr lvl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kern="1200" dirty="0"/>
            <a:t>Database</a:t>
          </a:r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400" kern="1200" dirty="0"/>
            <a:t>Firebase</a:t>
          </a:r>
        </a:p>
        <a:p>
          <a:pPr marL="228600" lvl="2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400" kern="1200" dirty="0"/>
            <a:t>Database for shopping carts</a:t>
          </a:r>
        </a:p>
        <a:p>
          <a:pPr marL="228600" lvl="2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400" kern="1200" dirty="0"/>
            <a:t>User account storage and authentication services</a:t>
          </a:r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400" kern="1200" dirty="0"/>
            <a:t>MS SQL Server Express</a:t>
          </a:r>
        </a:p>
        <a:p>
          <a:pPr marL="228600" lvl="2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400" kern="1200" dirty="0"/>
            <a:t>For products management</a:t>
          </a:r>
        </a:p>
      </dsp:txBody>
      <dsp:txXfrm rot="5400000">
        <a:off x="6572274" y="560043"/>
        <a:ext cx="3056325" cy="168012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Process4">
  <dgm:title val=""/>
  <dgm:desc val=""/>
  <dgm:catLst>
    <dgm:cat type="process" pri="4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alg type="composite"/>
    <dgm:shape xmlns:r="http://schemas.openxmlformats.org/officeDocument/2006/relationships" r:blip="">
      <dgm:adjLst/>
    </dgm:shape>
    <dgm:presOf/>
    <dgm:constrLst>
      <dgm:constr type="w" for="ch" forName="tSp" refType="w"/>
      <dgm:constr type="h" for="ch" forName="tSp" refType="h" fact="0.15"/>
      <dgm:constr type="l" for="ch" forName="tSp"/>
      <dgm:constr type="t" for="ch" forName="tSp"/>
      <dgm:constr type="w" for="ch" forName="bSp" refType="w"/>
      <dgm:constr type="h" for="ch" forName="bSp" refType="h" fact="0.15"/>
      <dgm:constr type="l" for="ch" forName="bSp"/>
      <dgm:constr type="t" for="ch" forName="bSp" refType="h" fact="0.85"/>
      <dgm:constr type="w" for="ch" forName="process" refType="w"/>
      <dgm:constr type="h" for="ch" forName="process" refType="h" fact="0.7"/>
      <dgm:constr type="l" for="ch" forName="process"/>
      <dgm:constr type="t" for="ch" forName="process" refType="h" fact="0.15"/>
    </dgm:constrLst>
    <dgm:ruleLst/>
    <dgm:layoutNode name="tSp">
      <dgm:alg type="sp"/>
      <dgm:shape xmlns:r="http://schemas.openxmlformats.org/officeDocument/2006/relationships" r:blip="">
        <dgm:adjLst/>
      </dgm:shape>
      <dgm:presOf/>
      <dgm:constrLst/>
      <dgm:ruleLst/>
    </dgm:layoutNode>
    <dgm:layoutNode name="bSp">
      <dgm:alg type="sp"/>
      <dgm:shape xmlns:r="http://schemas.openxmlformats.org/officeDocument/2006/relationships" r:blip="">
        <dgm:adjLst/>
      </dgm:shape>
      <dgm:presOf/>
      <dgm:constrLst/>
      <dgm:ruleLst/>
    </dgm:layoutNode>
    <dgm:layoutNode name="process">
      <dgm:choose name="Name1">
        <dgm:if name="Name2" func="var" arg="dir" op="equ" val="norm">
          <dgm:alg type="lin">
            <dgm:param type="linDir" val="fromL"/>
          </dgm:alg>
        </dgm:if>
        <dgm:else name="Name3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w" for="ch" forName="composite1" refType="w"/>
        <dgm:constr type="w" for="ch" forName="composite2" refType="w" refFor="ch" refForName="composite1" op="equ"/>
        <dgm:constr type="h" for="ch" forName="composite1" refType="h"/>
        <dgm:constr type="h" for="ch" forName="composite2" refType="h" refFor="ch" refForName="composite1" op="equ"/>
        <dgm:constr type="primFontSz" for="des" forName="parentNode1" val="65"/>
        <dgm:constr type="primFontSz" for="des" forName="parentNode2" refType="primFontSz" refFor="des" refForName="parentNode1" op="equ"/>
        <dgm:constr type="secFontSz" for="des" forName="childNode1tx" val="65"/>
        <dgm:constr type="secFontSz" for="des" forName="childNode2tx" refType="secFontSz" refFor="des" refForName="childNode1tx" op="equ"/>
        <dgm:constr type="w" for="des" ptType="sibTrans" refType="w" refFor="ch" refForName="composite1" op="equ" fact="0.05"/>
      </dgm:constrLst>
      <dgm:ruleLst/>
      <dgm:forEach name="Name4" axis="ch" ptType="node" step="2">
        <dgm:layoutNode name="composite1">
          <dgm:alg type="composite">
            <dgm:param type="ar" val="0.943"/>
          </dgm:alg>
          <dgm:shape xmlns:r="http://schemas.openxmlformats.org/officeDocument/2006/relationships" r:blip="">
            <dgm:adjLst/>
          </dgm:shape>
          <dgm:presOf/>
          <dgm:choose name="Name5">
            <dgm:if name="Name6" func="var" arg="dir" op="equ" val="norm">
              <dgm:constrLst>
                <dgm:constr type="h" refType="w" fact="1.06"/>
                <dgm:constr type="w" for="ch" forName="dummyNode1" refType="w"/>
                <dgm:constr type="h" for="ch" forName="dummyNode1" refType="h"/>
                <dgm:constr type="t" for="ch" forName="dummyNode1"/>
                <dgm:constr type="l" for="ch" forName="dummyNode1"/>
                <dgm:constr type="w" for="ch" forName="childNode1" refType="w" fact="0.9"/>
                <dgm:constr type="h" for="ch" forName="childNode1" refType="h" fact="0.7"/>
                <dgm:constr type="t" for="ch" forName="childNode1" refType="h" fact="0.15"/>
                <dgm:constr type="l" for="ch" forName="childNode1"/>
                <dgm:constr type="w" for="ch" forName="childNode1tx" refType="w" fact="0.9"/>
                <dgm:constr type="h" for="ch" forName="childNode1tx" refType="h" fact="0.55"/>
                <dgm:constr type="t" for="ch" forName="childNode1tx" refType="h" fact="0.15"/>
                <dgm:constr type="l" for="ch" forName="childNode1tx"/>
                <dgm:constr type="w" for="ch" forName="parentNode1" refType="w" fact="0.8"/>
                <dgm:constr type="h" for="ch" forName="parentNode1" refType="h" fact="0.3"/>
                <dgm:constr type="t" for="ch" forName="parentNode1" refType="h" fact="0.7"/>
                <dgm:constr type="l" for="ch" forName="parentNode1" refType="w" fact="0.2"/>
                <dgm:constr type="w" for="ch" forName="connSite1" refType="w" fact="0.01"/>
                <dgm:constr type="h" for="ch" forName="connSite1" refType="h" fact="0.01"/>
                <dgm:constr type="t" for="ch" forName="connSite1"/>
                <dgm:constr type="l" for="ch" forName="connSite1" refType="w" fact="0.35"/>
              </dgm:constrLst>
            </dgm:if>
            <dgm:else name="Name7">
              <dgm:constrLst>
                <dgm:constr type="h" refType="w" fact="1.06"/>
                <dgm:constr type="w" for="ch" forName="dummyNode1" refType="w"/>
                <dgm:constr type="h" for="ch" forName="dummyNode1" refType="h"/>
                <dgm:constr type="t" for="ch" forName="dummyNode1"/>
                <dgm:constr type="l" for="ch" forName="dummyNode1"/>
                <dgm:constr type="w" for="ch" forName="childNode1" refType="w" fact="0.9"/>
                <dgm:constr type="h" for="ch" forName="childNode1" refType="h" fact="0.7"/>
                <dgm:constr type="t" for="ch" forName="childNode1" refType="h" fact="0.15"/>
                <dgm:constr type="l" for="ch" forName="childNode1" refType="w" fact="0.1"/>
                <dgm:constr type="w" for="ch" forName="childNode1tx" refType="w" fact="0.9"/>
                <dgm:constr type="h" for="ch" forName="childNode1tx" refType="h" fact="0.55"/>
                <dgm:constr type="t" for="ch" forName="childNode1tx" refType="h" fact="0.15"/>
                <dgm:constr type="l" for="ch" forName="childNode1tx" refType="w" fact="0.1"/>
                <dgm:constr type="w" for="ch" forName="parentNode1" refType="w" fact="0.8"/>
                <dgm:constr type="h" for="ch" forName="parentNode1" refType="h" fact="0.3"/>
                <dgm:constr type="t" for="ch" forName="parentNode1" refType="h" fact="0.7"/>
                <dgm:constr type="l" for="ch" forName="parentNode1"/>
                <dgm:constr type="w" for="ch" forName="connSite1" refType="w" fact="0.01"/>
                <dgm:constr type="h" for="ch" forName="connSite1" refType="h" fact="0.01"/>
                <dgm:constr type="t" for="ch" forName="connSite1"/>
                <dgm:constr type="l" for="ch" forName="connSite1" refType="w" fact="0.65"/>
              </dgm:constrLst>
            </dgm:else>
          </dgm:choose>
          <dgm:ruleLst/>
          <dgm:layoutNode name="dummyNode1">
            <dgm:alg type="sp"/>
            <dgm:shape xmlns:r="http://schemas.openxmlformats.org/officeDocument/2006/relationships" type="rect" r:blip="" hideGeom="1">
              <dgm:adjLst/>
            </dgm:shape>
            <dgm:presOf/>
            <dgm:constrLst/>
            <dgm:ruleLst/>
          </dgm:layoutNode>
          <dgm:layoutNode name="childNode1" styleLbl="bgAcc1">
            <dgm:varLst>
              <dgm:bulletEnabled val="1"/>
            </dgm:varLst>
            <dgm:alg type="sp"/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des" ptType="node"/>
            <dgm:constrLst/>
            <dgm:ruleLst/>
          </dgm:layoutNode>
          <dgm:layoutNode name="childNode1tx" styleLbl="bgAcc1">
            <dgm:varLst>
              <dgm:bulletEnabled val="1"/>
            </dgm:varLst>
            <dgm:alg type="tx">
              <dgm:param type="stBulletLvl" val="1"/>
            </dgm:alg>
            <dgm:shape xmlns:r="http://schemas.openxmlformats.org/officeDocument/2006/relationships" type="roundRect" r:blip="" hideGeom="1">
              <dgm:adjLst>
                <dgm:adj idx="1" val="0.1"/>
              </dgm:adjLst>
            </dgm:shape>
            <dgm:presOf axis="des" ptType="node"/>
            <dgm:constrLst>
              <dgm:constr type="secFontSz" val="65"/>
              <dgm:constr type="primFontSz" refType="secFontSz"/>
              <dgm:constr type="tMarg" refType="secFontSz" fact="0.15"/>
              <dgm:constr type="bMarg" refType="secFontSz" fact="0.15"/>
              <dgm:constr type="lMarg" refType="secFontSz" fact="0.15"/>
              <dgm:constr type="rMarg" refType="secFontSz" fact="0.15"/>
            </dgm:constrLst>
            <dgm:ruleLst>
              <dgm:rule type="secFontSz" val="5" fact="NaN" max="NaN"/>
            </dgm:ruleLst>
          </dgm:layoutNode>
          <dgm:layoutNode name="parentNode1" styleLbl="node1">
            <dgm:varLst>
              <dgm:chMax val="1"/>
              <dgm:bulletEnabled val="1"/>
            </dgm:varLst>
            <dgm:alg type="tx"/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self"/>
            <dgm:constrLst>
              <dgm:constr type="tMarg" refType="primFontSz" fact="0.1"/>
              <dgm:constr type="bMarg" refType="primFontSz" fact="0.1"/>
              <dgm:constr type="lMarg" refType="primFontSz" fact="0.15"/>
              <dgm:constr type="rMarg" refType="primFontSz" fact="0.15"/>
            </dgm:constrLst>
            <dgm:ruleLst>
              <dgm:rule type="primFontSz" val="5" fact="NaN" max="NaN"/>
            </dgm:ruleLst>
          </dgm:layoutNode>
          <dgm:layoutNode name="connSite1" moveWith="childNode1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layoutNode>
        <dgm:forEach name="Name8" axis="followSib" ptType="sibTrans" cnt="1">
          <dgm:layoutNode name="Name9">
            <dgm:alg type="conn">
              <dgm:param type="connRout" val="curve"/>
              <dgm:param type="srcNode" val="parentNode1"/>
              <dgm:param type="dstNode" val="connSite2"/>
              <dgm:param type="begPts" val="bCtr"/>
              <dgm:param type="endPts" val="bCtr"/>
            </dgm:alg>
            <dgm:shape xmlns:r="http://schemas.openxmlformats.org/officeDocument/2006/relationships" type="conn" r:blip="" zOrderOff="-2">
              <dgm:adjLst/>
            </dgm:shape>
            <dgm:presOf axis="self"/>
            <dgm:choose name="Name10">
              <dgm:if name="Name11" func="var" arg="dir" op="equ" val="norm">
                <dgm:constrLst>
                  <dgm:constr type="h" refType="w" fact="0.35"/>
                  <dgm:constr type="wArH" refType="h"/>
                  <dgm:constr type="hArH" refType="h"/>
                  <dgm:constr type="connDist"/>
                  <dgm:constr type="diam" refType="connDist" fact="-1.15"/>
                  <dgm:constr type="begPad"/>
                  <dgm:constr type="endPad"/>
                </dgm:constrLst>
              </dgm:if>
              <dgm:else name="Name12">
                <dgm:constrLst>
                  <dgm:constr type="h" refType="w" fact="0.35"/>
                  <dgm:constr type="wArH" refType="h"/>
                  <dgm:constr type="hArH" refType="h"/>
                  <dgm:constr type="connDist"/>
                  <dgm:constr type="diam" refType="connDist" fact="1.15"/>
                  <dgm:constr type="begPad"/>
                  <dgm:constr type="endPad"/>
                </dgm:constrLst>
              </dgm:else>
            </dgm:choose>
            <dgm:ruleLst/>
          </dgm:layoutNode>
        </dgm:forEach>
        <dgm:forEach name="Name13" axis="followSib" ptType="node" cnt="1">
          <dgm:layoutNode name="composite2">
            <dgm:alg type="composite">
              <dgm:param type="ar" val="0.943"/>
            </dgm:alg>
            <dgm:shape xmlns:r="http://schemas.openxmlformats.org/officeDocument/2006/relationships" r:blip="">
              <dgm:adjLst/>
            </dgm:shape>
            <dgm:presOf/>
            <dgm:choose name="Name14">
              <dgm:if name="Name15" func="var" arg="dir" op="equ" val="norm">
                <dgm:constrLst>
                  <dgm:constr type="h" refType="w" fact="1.06"/>
                  <dgm:constr type="w" for="ch" forName="dummyNode2" refType="w"/>
                  <dgm:constr type="h" for="ch" forName="dummyNode2" refType="h"/>
                  <dgm:constr type="t" for="ch" forName="dummyNode2"/>
                  <dgm:constr type="l" for="ch" forName="dummyNode2"/>
                  <dgm:constr type="w" for="ch" forName="childNode2" refType="w" fact="0.9"/>
                  <dgm:constr type="h" for="ch" forName="childNode2" refType="h" fact="0.7"/>
                  <dgm:constr type="t" for="ch" forName="childNode2" refType="h" fact="0.15"/>
                  <dgm:constr type="l" for="ch" forName="childNode2"/>
                  <dgm:constr type="w" for="ch" forName="childNode2tx" refType="w" fact="0.9"/>
                  <dgm:constr type="h" for="ch" forName="childNode2tx" refType="h" fact="0.55"/>
                  <dgm:constr type="t" for="ch" forName="childNode2tx" refType="h" fact="0.3"/>
                  <dgm:constr type="l" for="ch" forName="childNode2tx"/>
                  <dgm:constr type="w" for="ch" forName="parentNode2" refType="w" fact="0.8"/>
                  <dgm:constr type="h" for="ch" forName="parentNode2" refType="h" fact="0.3"/>
                  <dgm:constr type="t" for="ch" forName="parentNode2"/>
                  <dgm:constr type="l" for="ch" forName="parentNode2" refType="w" fact="0.2"/>
                  <dgm:constr type="w" for="ch" forName="connSite2" refType="w" fact="0.01"/>
                  <dgm:constr type="h" for="ch" forName="connSite2" refType="h" fact="0.01"/>
                  <dgm:constr type="t" for="ch" forName="connSite2" refType="h" fact="0.99"/>
                  <dgm:constr type="l" for="ch" forName="connSite2" refType="w" fact="0.25"/>
                </dgm:constrLst>
              </dgm:if>
              <dgm:else name="Name16">
                <dgm:constrLst>
                  <dgm:constr type="h" refType="w" fact="1.06"/>
                  <dgm:constr type="w" for="ch" forName="dummyNode2" refType="w"/>
                  <dgm:constr type="h" for="ch" forName="dummyNode2" refType="h"/>
                  <dgm:constr type="t" for="ch" forName="dummyNode2"/>
                  <dgm:constr type="l" for="ch" forName="dummyNode2"/>
                  <dgm:constr type="w" for="ch" forName="childNode2" refType="w" fact="0.9"/>
                  <dgm:constr type="h" for="ch" forName="childNode2" refType="h" fact="0.7"/>
                  <dgm:constr type="t" for="ch" forName="childNode2" refType="h" fact="0.15"/>
                  <dgm:constr type="l" for="ch" forName="childNode2" refType="w" fact="0.1"/>
                  <dgm:constr type="w" for="ch" forName="childNode2tx" refType="w" fact="0.9"/>
                  <dgm:constr type="h" for="ch" forName="childNode2tx" refType="h" fact="0.55"/>
                  <dgm:constr type="t" for="ch" forName="childNode2tx" refType="h" fact="0.3"/>
                  <dgm:constr type="l" for="ch" forName="childNode2tx" refType="w" fact="0.1"/>
                  <dgm:constr type="w" for="ch" forName="parentNode2" refType="w" fact="0.8"/>
                  <dgm:constr type="h" for="ch" forName="parentNode2" refType="h" fact="0.3"/>
                  <dgm:constr type="t" for="ch" forName="parentNode2"/>
                  <dgm:constr type="l" for="ch" forName="parentNode2"/>
                  <dgm:constr type="w" for="ch" forName="connSite2" refType="w" fact="0.01"/>
                  <dgm:constr type="h" for="ch" forName="connSite2" refType="h" fact="0.01"/>
                  <dgm:constr type="t" for="ch" forName="connSite2" refType="h" fact="0.99"/>
                  <dgm:constr type="l" for="ch" forName="connSite2" refType="w" fact="0.85"/>
                </dgm:constrLst>
              </dgm:else>
            </dgm:choose>
            <dgm:ruleLst/>
            <dgm:layoutNode name="dummyNode2">
              <dgm:alg type="sp"/>
              <dgm:shape xmlns:r="http://schemas.openxmlformats.org/officeDocument/2006/relationships" type="rect" r:blip="" hideGeom="1">
                <dgm:adjLst/>
              </dgm:shape>
              <dgm:presOf/>
              <dgm:constrLst/>
              <dgm:ruleLst/>
            </dgm:layoutNode>
            <dgm:layoutNode name="childNode2" styleLbl="bgAcc1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des" ptType="node"/>
              <dgm:constrLst/>
              <dgm:ruleLst/>
            </dgm:layoutNode>
            <dgm:layoutNode name="childNode2tx" styleLbl="bgAcc1">
              <dgm:varLst>
                <dgm:bulletEnabled val="1"/>
              </dgm:varLst>
              <dgm:alg type="tx">
                <dgm:param type="stBulletLvl" val="1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des" ptType="node"/>
              <dgm:constrLst>
                <dgm:constr type="secFontSz" val="65"/>
                <dgm:constr type="primFontSz" refType="secFontSz"/>
                <dgm:constr type="tMarg" refType="secFontSz" fact="0.15"/>
                <dgm:constr type="bMarg" refType="secFontSz" fact="0.15"/>
                <dgm:constr type="lMarg" refType="secFontSz" fact="0.15"/>
                <dgm:constr type="rMarg" refType="secFontSz" fact="0.15"/>
              </dgm:constrLst>
              <dgm:ruleLst>
                <dgm:rule type="secFontSz" val="5" fact="NaN" max="NaN"/>
              </dgm:ruleLst>
            </dgm:layoutNode>
            <dgm:layoutNode name="parentNode2" styleLbl="node1">
              <dgm:varLst>
                <dgm:chMax val="0"/>
                <dgm:bulletEnabled val="1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1"/>
                <dgm:constr type="bMarg" refType="primFontSz" fact="0.1"/>
                <dgm:constr type="lMarg" refType="primFontSz" fact="0.15"/>
                <dgm:constr type="rMarg" refType="primFontSz" fact="0.15"/>
              </dgm:constrLst>
              <dgm:ruleLst>
                <dgm:rule type="primFontSz" val="5" fact="NaN" max="NaN"/>
              </dgm:ruleLst>
            </dgm:layoutNode>
            <dgm:layoutNode name="connSite2" moveWith="childNode2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layoutNode>
          <dgm:forEach name="Name17" axis="followSib" ptType="sibTrans" cnt="1">
            <dgm:layoutNode name="Name18">
              <dgm:alg type="conn">
                <dgm:param type="connRout" val="curve"/>
                <dgm:param type="srcNode" val="parentNode2"/>
                <dgm:param type="dstNode" val="connSite1"/>
                <dgm:param type="begPts" val="tCtr"/>
                <dgm:param type="endPts" val="tCtr"/>
              </dgm:alg>
              <dgm:shape xmlns:r="http://schemas.openxmlformats.org/officeDocument/2006/relationships" type="conn" r:blip="" zOrderOff="-2">
                <dgm:adjLst/>
              </dgm:shape>
              <dgm:presOf axis="self"/>
              <dgm:choose name="Name19">
                <dgm:if name="Name20" func="var" arg="dir" op="equ" val="norm">
                  <dgm:constrLst>
                    <dgm:constr type="h" refType="w" fact="0.35"/>
                    <dgm:constr type="wArH" refType="h"/>
                    <dgm:constr type="hArH" refType="h"/>
                    <dgm:constr type="connDist"/>
                    <dgm:constr type="diam" refType="connDist" fact="1.15"/>
                    <dgm:constr type="begPad"/>
                    <dgm:constr type="endPad"/>
                  </dgm:constrLst>
                </dgm:if>
                <dgm:else name="Name21">
                  <dgm:constrLst>
                    <dgm:constr type="h" refType="w" fact="0.35"/>
                    <dgm:constr type="wArH" refType="h"/>
                    <dgm:constr type="hArH" refType="h"/>
                    <dgm:constr type="connDist"/>
                    <dgm:constr type="diam" refType="connDist" fact="-1.15"/>
                    <dgm:constr type="begPad"/>
                    <dgm:constr type="endPad"/>
                  </dgm:constrLst>
                </dgm:else>
              </dgm:choose>
              <dgm:ruleLst/>
            </dgm:layoutNode>
          </dgm:forEach>
        </dgm:forEach>
      </dgm:forEach>
    </dgm:layoutNod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List6">
  <dgm:title val=""/>
  <dgm:desc val=""/>
  <dgm:catLst>
    <dgm:cat type="list" pri="18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ptType="node" refType="h"/>
      <dgm:constr type="w" for="ch" ptType="node" refType="w"/>
      <dgm:constr type="primFontSz" for="ch" ptType="node" op="equ"/>
      <dgm:constr type="w" for="ch" forName="sibTrans" refType="w" fact="0.075"/>
    </dgm:constrLst>
    <dgm:ruleLst/>
    <dgm:forEach name="nodesForEach" axis="ch" ptType="node">
      <dgm:layoutNode name="node">
        <dgm:varLst>
          <dgm:bulletEnabled val="1"/>
        </dgm:varLst>
        <dgm:alg type="tx"/>
        <dgm:choose name="Name4">
          <dgm:if name="Name5" func="var" arg="dir" op="equ" val="norm">
            <dgm:shape xmlns:r="http://schemas.openxmlformats.org/officeDocument/2006/relationships" rot="-90" type="flowChartManualOperation" r:blip="">
              <dgm:adjLst/>
            </dgm:shape>
          </dgm:if>
          <dgm:else name="Name6">
            <dgm:shape xmlns:r="http://schemas.openxmlformats.org/officeDocument/2006/relationships" rot="90" type="flowChartManualOperation" r:blip="">
              <dgm:adjLst/>
            </dgm:shape>
          </dgm:else>
        </dgm:choose>
        <dgm:presOf axis="desOrSelf" ptType="node"/>
        <dgm:constrLst>
          <dgm:constr type="primFontSz" val="65"/>
          <dgm:constr type="tMarg"/>
          <dgm:constr type="bMarg"/>
          <dgm:constr type="lMarg" refType="primFontSz" fact="0.5"/>
          <dgm:constr type="rMarg" refType="lMarg"/>
        </dgm:constrLst>
        <dgm:ruleLst>
          <dgm:rule type="primFontSz" val="5" fact="NaN" max="NaN"/>
        </dgm:ruleLst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3d3">
  <dgm:title val=""/>
  <dgm:desc val=""/>
  <dgm:catLst>
    <dgm:cat type="3D" pri="11300"/>
  </dgm:catLst>
  <dgm:scene3d>
    <a:camera prst="orthographicFront"/>
    <a:lightRig rig="threePt" dir="t"/>
  </dgm:scene3d>
  <dgm:styleLbl name="node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clear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182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>
        <a:rot lat="0" lon="0" rev="0"/>
      </a:camera>
      <a:lightRig rig="contrasting" dir="t">
        <a:rot lat="0" lon="0" rev="1200000"/>
      </a:lightRig>
    </dgm:scene3d>
    <dgm:sp3d z="10000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>
        <a:rot lat="0" lon="0" rev="0"/>
      </a:camera>
      <a:lightRig rig="contrasting" dir="t">
        <a:rot lat="0" lon="0" rev="1200000"/>
      </a:lightRig>
    </dgm:scene3d>
    <dgm:sp3d z="-300000" prstMaterial="plastic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00800" h="1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>
        <a:rot lat="0" lon="0" rev="0"/>
      </a:camera>
      <a:lightRig rig="contrasting" dir="t">
        <a:rot lat="0" lon="0" rev="1200000"/>
      </a:lightRig>
    </dgm:scene3d>
    <dgm:sp3d z="-1524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EEBDA6D-DC69-4DCE-BAF7-6763517D3376}" type="datetimeFigureOut">
              <a:rPr lang="en-US"/>
              <a:t>13-May-21</a:t>
            </a:fld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2977E94-A6AB-4E02-8E43-E89F9CF4757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15425838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jp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37F6C43-988E-4257-9A1C-C162EF036D58}" type="datetimeFigureOut">
              <a:rPr lang="en-US"/>
              <a:t>13-May-21</a:t>
            </a:fld>
            <a:endParaRPr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ED491D0-8E1B-49C7-849B-A28568D94497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72632588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 bwMode="invGray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2832533" y="1371600"/>
            <a:ext cx="9359467" cy="29718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0" name="Rectangle 9"/>
          <p:cNvSpPr/>
          <p:nvPr/>
        </p:nvSpPr>
        <p:spPr>
          <a:xfrm>
            <a:off x="2832533" y="4462272"/>
            <a:ext cx="9359467" cy="103327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 bwMode="black">
          <a:xfrm>
            <a:off x="3175199" y="1943842"/>
            <a:ext cx="8500062" cy="2387600"/>
          </a:xfrm>
        </p:spPr>
        <p:txBody>
          <a:bodyPr anchor="b"/>
          <a:lstStyle>
            <a:lvl1pPr algn="l">
              <a:lnSpc>
                <a:spcPct val="90000"/>
              </a:lnSpc>
              <a:defRPr sz="6000" b="1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175199" y="4538659"/>
            <a:ext cx="8500062" cy="865321"/>
          </a:xfrm>
        </p:spPr>
        <p:txBody>
          <a:bodyPr/>
          <a:lstStyle>
            <a:lvl1pPr marL="0" indent="0" algn="l">
              <a:spcBef>
                <a:spcPts val="0"/>
              </a:spcBef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1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2CCFE9AC-F15C-4FA0-A6F1-298829FA691D}" type="datetimeFigureOut">
              <a:rPr lang="en-US" smtClean="0"/>
              <a:pPr/>
              <a:t>13-May-21</a:t>
            </a:fld>
            <a:endParaRPr lang="en-US" dirty="0"/>
          </a:p>
        </p:txBody>
      </p:sp>
      <p:sp>
        <p:nvSpPr>
          <p:cNvPr id="12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endParaRPr lang="en-US"/>
          </a:p>
        </p:txBody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BD266BE7-899D-4075-917F-DBDE33B6B69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75499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FE9AC-F15C-4FA0-A6F1-298829FA691D}" type="datetimeFigureOut">
              <a:rPr lang="en-US"/>
              <a:t>13-May-21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66BE7-899D-4075-917F-DBDE33B6B692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6644058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 rot="5400000">
            <a:off x="8267671" y="3370131"/>
            <a:ext cx="6858000" cy="11887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invGray">
          <a:xfrm rot="5400000">
            <a:off x="7523375" y="2743540"/>
            <a:ext cx="6857433" cy="1371487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266348" y="462249"/>
            <a:ext cx="1370886" cy="5714714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78199" y="462249"/>
            <a:ext cx="9693088" cy="571471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378199" y="6356350"/>
            <a:ext cx="1971947" cy="365125"/>
          </a:xfrm>
        </p:spPr>
        <p:txBody>
          <a:bodyPr/>
          <a:lstStyle/>
          <a:p>
            <a:fld id="{2CCFE9AC-F15C-4FA0-A6F1-298829FA691D}" type="datetimeFigureOut">
              <a:rPr lang="en-US"/>
              <a:t>13-May-21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382374" y="6356350"/>
            <a:ext cx="5687786" cy="365125"/>
          </a:xfrm>
        </p:spPr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102389" y="6356350"/>
            <a:ext cx="1968898" cy="365125"/>
          </a:xfrm>
        </p:spPr>
        <p:txBody>
          <a:bodyPr/>
          <a:lstStyle/>
          <a:p>
            <a:fld id="{BD266BE7-899D-4075-917F-DBDE33B6B692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0294111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FE9AC-F15C-4FA0-A6F1-298829FA691D}" type="datetimeFigureOut">
              <a:rPr lang="en-US"/>
              <a:t>13-May-21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66BE7-899D-4075-917F-DBDE33B6B692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5413334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 bwMode="invGray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3502152" y="-20637"/>
            <a:ext cx="7315200" cy="43434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9" name="Rectangle 8"/>
          <p:cNvSpPr/>
          <p:nvPr/>
        </p:nvSpPr>
        <p:spPr>
          <a:xfrm>
            <a:off x="3502152" y="4462272"/>
            <a:ext cx="7315200" cy="171907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">
          <a:xfrm>
            <a:off x="3838015" y="658346"/>
            <a:ext cx="6597464" cy="3664417"/>
          </a:xfrm>
        </p:spPr>
        <p:txBody>
          <a:bodyPr anchor="b">
            <a:normAutofit/>
          </a:bodyPr>
          <a:lstStyle>
            <a:lvl1pPr>
              <a:lnSpc>
                <a:spcPct val="90000"/>
              </a:lnSpc>
              <a:defRPr sz="5000" b="1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38014" y="4589463"/>
            <a:ext cx="6597465" cy="1500187"/>
          </a:xfrm>
        </p:spPr>
        <p:txBody>
          <a:bodyPr/>
          <a:lstStyle>
            <a:lvl1pPr marL="0" indent="0">
              <a:spcBef>
                <a:spcPts val="0"/>
              </a:spcBef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2CCFE9AC-F15C-4FA0-A6F1-298829FA691D}" type="datetimeFigureOut">
              <a:rPr lang="en-US" smtClean="0"/>
              <a:pPr/>
              <a:t>13-May-21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BD266BE7-899D-4075-917F-DBDE33B6B69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24528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80160" y="2194560"/>
            <a:ext cx="4489704" cy="3986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5368" y="2194560"/>
            <a:ext cx="4493424" cy="3986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FE9AC-F15C-4FA0-A6F1-298829FA691D}" type="datetimeFigureOut">
              <a:rPr lang="en-US"/>
              <a:t>13-May-21</a:t>
            </a:fld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66BE7-899D-4075-917F-DBDE33B6B692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2010400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80160" y="1828456"/>
            <a:ext cx="4489704" cy="83069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80160" y="2743194"/>
            <a:ext cx="4489704" cy="343376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9088" y="1828456"/>
            <a:ext cx="4489704" cy="83069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9088" y="2743194"/>
            <a:ext cx="4489704" cy="343376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FE9AC-F15C-4FA0-A6F1-298829FA691D}" type="datetimeFigureOut">
              <a:rPr lang="en-US"/>
              <a:t>13-May-21</a:t>
            </a:fld>
            <a:endParaRPr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66BE7-899D-4075-917F-DBDE33B6B692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2612869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FE9AC-F15C-4FA0-A6F1-298829FA691D}" type="datetimeFigureOut">
              <a:rPr lang="en-US"/>
              <a:t>13-May-21</a:t>
            </a:fld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66BE7-899D-4075-917F-DBDE33B6B692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6416112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FE9AC-F15C-4FA0-A6F1-298829FA691D}" type="datetimeFigureOut">
              <a:rPr lang="en-US"/>
              <a:t>13-May-21</a:t>
            </a:fld>
            <a:endParaRPr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66BE7-899D-4075-917F-DBDE33B6B692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8302962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anchor="ctr">
            <a:normAutofit/>
          </a:bodyPr>
          <a:lstStyle>
            <a:lvl1pPr>
              <a:defRPr sz="300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" name="Text Placeholder 2"/>
          <p:cNvSpPr>
            <a:spLocks noGrp="1"/>
          </p:cNvSpPr>
          <p:nvPr>
            <p:ph type="body" sz="half" idx="2"/>
          </p:nvPr>
        </p:nvSpPr>
        <p:spPr>
          <a:xfrm>
            <a:off x="1291818" y="2465294"/>
            <a:ext cx="3834874" cy="3711669"/>
          </a:xfrm>
        </p:spPr>
        <p:txBody>
          <a:bodyPr>
            <a:normAutofit/>
          </a:bodyPr>
          <a:lstStyle>
            <a:lvl1pPr marL="0" indent="0">
              <a:spcBef>
                <a:spcPts val="1500"/>
              </a:spcBef>
              <a:buNone/>
              <a:defRPr sz="22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Content Placeholder 3"/>
          <p:cNvSpPr>
            <a:spLocks noGrp="1"/>
          </p:cNvSpPr>
          <p:nvPr>
            <p:ph idx="1"/>
          </p:nvPr>
        </p:nvSpPr>
        <p:spPr>
          <a:xfrm>
            <a:off x="5518897" y="2465294"/>
            <a:ext cx="5174504" cy="3711669"/>
          </a:xfrm>
        </p:spPr>
        <p:txBody>
          <a:bodyPr>
            <a:normAutofit/>
          </a:bodyPr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FE9AC-F15C-4FA0-A6F1-298829FA691D}" type="datetimeFigureOut">
              <a:rPr lang="en-US"/>
              <a:t>13-May-21</a:t>
            </a:fld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66BE7-899D-4075-917F-DBDE33B6B692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1147424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anchor="ctr">
            <a:normAutofit/>
          </a:bodyPr>
          <a:lstStyle>
            <a:lvl1pPr>
              <a:defRPr sz="300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1819" y="2465293"/>
            <a:ext cx="3834874" cy="3711669"/>
          </a:xfrm>
        </p:spPr>
        <p:txBody>
          <a:bodyPr>
            <a:normAutofit/>
          </a:bodyPr>
          <a:lstStyle>
            <a:lvl1pPr marL="0" indent="0">
              <a:buNone/>
              <a:defRPr sz="22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Picture Placeholder 2" descr="An empty placeholder to add an image. Click on the placeholder and select the image that you wish to add"/>
          <p:cNvSpPr>
            <a:spLocks noGrp="1"/>
          </p:cNvSpPr>
          <p:nvPr>
            <p:ph type="pic" idx="1"/>
          </p:nvPr>
        </p:nvSpPr>
        <p:spPr>
          <a:xfrm>
            <a:off x="5518896" y="1828456"/>
            <a:ext cx="5389895" cy="5029544"/>
          </a:xfrm>
        </p:spPr>
        <p:txBody>
          <a:bodyPr tIns="1371600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FE9AC-F15C-4FA0-A6F1-298829FA691D}" type="datetimeFigureOut">
              <a:rPr lang="en-US"/>
              <a:t>13-May-21</a:t>
            </a:fld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66BE7-899D-4075-917F-DBDE33B6B692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1613664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347472"/>
            <a:ext cx="12188952" cy="11887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invGray">
          <a:xfrm>
            <a:off x="0" y="457200"/>
            <a:ext cx="12188952" cy="1371257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black">
          <a:xfrm>
            <a:off x="1280160" y="466343"/>
            <a:ext cx="9628632" cy="13621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80160" y="2190749"/>
            <a:ext cx="9628632" cy="39862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80160" y="6356350"/>
            <a:ext cx="197194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1"/>
                </a:solidFill>
              </a:defRPr>
            </a:lvl1pPr>
          </a:lstStyle>
          <a:p>
            <a:fld id="{2CCFE9AC-F15C-4FA0-A6F1-298829FA691D}" type="datetimeFigureOut">
              <a:rPr lang="en-US" smtClean="0"/>
              <a:pPr/>
              <a:t>13-May-21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252107" y="6356350"/>
            <a:ext cx="568778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aseline="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939894" y="6356350"/>
            <a:ext cx="196889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1"/>
                </a:solidFill>
              </a:defRPr>
            </a:lvl1pPr>
          </a:lstStyle>
          <a:p>
            <a:fld id="{BD266BE7-899D-4075-917F-DBDE33B6B69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19210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14400" rtl="0" eaLnBrk="1" latinLnBrk="0" hangingPunct="1">
        <a:lnSpc>
          <a:spcPct val="95000"/>
        </a:lnSpc>
        <a:spcBef>
          <a:spcPct val="0"/>
        </a:spcBef>
        <a:buNone/>
        <a:defRPr sz="3000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500"/>
        </a:spcBef>
        <a:buFont typeface="Wingdings" panose="05000000000000000000" pitchFamily="2" charset="2"/>
        <a:buChar char="§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300"/>
        </a:spcBef>
        <a:buFont typeface="Wingdings" panose="05000000000000000000" pitchFamily="2" charset="2"/>
        <a:buChar char="§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300"/>
        </a:spcBef>
        <a:buFont typeface="Wingdings" panose="05000000000000000000" pitchFamily="2" charset="2"/>
        <a:buChar char="§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00000"/>
        </a:lnSpc>
        <a:spcBef>
          <a:spcPts val="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00000"/>
        </a:lnSpc>
        <a:spcBef>
          <a:spcPts val="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00000"/>
        </a:lnSpc>
        <a:spcBef>
          <a:spcPts val="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00000"/>
        </a:lnSpc>
        <a:spcBef>
          <a:spcPts val="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4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6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Flowers Shop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Web application using modern web development</a:t>
            </a:r>
          </a:p>
        </p:txBody>
      </p:sp>
    </p:spTree>
    <p:extLst>
      <p:ext uri="{BB962C8B-B14F-4D97-AF65-F5344CB8AC3E}">
        <p14:creationId xmlns:p14="http://schemas.microsoft.com/office/powerpoint/2010/main" val="17326983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Screenshots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077FC48E-D3ED-4F44-9CA4-9BC2C09A2092}"/>
              </a:ext>
            </a:extLst>
          </p:cNvPr>
          <p:cNvSpPr/>
          <p:nvPr/>
        </p:nvSpPr>
        <p:spPr>
          <a:xfrm>
            <a:off x="6096000" y="2860646"/>
            <a:ext cx="4113402" cy="30420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Navigation bar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295EE2FF-572C-4289-ACE1-EE2BF37D3D7F}"/>
              </a:ext>
            </a:extLst>
          </p:cNvPr>
          <p:cNvSpPr/>
          <p:nvPr/>
        </p:nvSpPr>
        <p:spPr>
          <a:xfrm>
            <a:off x="6096000" y="3298269"/>
            <a:ext cx="4113402" cy="2209449"/>
          </a:xfrm>
          <a:prstGeom prst="roundRect">
            <a:avLst>
              <a:gd name="adj" fmla="val 223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Body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48F652FB-2BB1-40AE-A5E1-D584185B010A}"/>
              </a:ext>
            </a:extLst>
          </p:cNvPr>
          <p:cNvSpPr/>
          <p:nvPr/>
        </p:nvSpPr>
        <p:spPr>
          <a:xfrm>
            <a:off x="0" y="1828456"/>
            <a:ext cx="3783435" cy="502954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Products</a:t>
            </a:r>
          </a:p>
        </p:txBody>
      </p:sp>
      <p:graphicFrame>
        <p:nvGraphicFramePr>
          <p:cNvPr id="6" name="Table 6">
            <a:extLst>
              <a:ext uri="{FF2B5EF4-FFF2-40B4-BE49-F238E27FC236}">
                <a16:creationId xmlns:a16="http://schemas.microsoft.com/office/drawing/2014/main" id="{666DC3AB-DD74-4946-B777-9DBA9CDFAC0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07622325"/>
              </p:ext>
            </p:extLst>
          </p:nvPr>
        </p:nvGraphicFramePr>
        <p:xfrm>
          <a:off x="6403596" y="3967993"/>
          <a:ext cx="3498210" cy="1283517"/>
        </p:xfrm>
        <a:graphic>
          <a:graphicData uri="http://schemas.openxmlformats.org/drawingml/2006/table">
            <a:tbl>
              <a:tblPr firstRow="1" bandRow="1">
                <a:tableStyleId>{0E3FDE45-AF77-4B5C-9715-49D594BDF05E}</a:tableStyleId>
              </a:tblPr>
              <a:tblGrid>
                <a:gridCol w="699642">
                  <a:extLst>
                    <a:ext uri="{9D8B030D-6E8A-4147-A177-3AD203B41FA5}">
                      <a16:colId xmlns:a16="http://schemas.microsoft.com/office/drawing/2014/main" val="538216945"/>
                    </a:ext>
                  </a:extLst>
                </a:gridCol>
                <a:gridCol w="699642">
                  <a:extLst>
                    <a:ext uri="{9D8B030D-6E8A-4147-A177-3AD203B41FA5}">
                      <a16:colId xmlns:a16="http://schemas.microsoft.com/office/drawing/2014/main" val="3684314458"/>
                    </a:ext>
                  </a:extLst>
                </a:gridCol>
                <a:gridCol w="699642">
                  <a:extLst>
                    <a:ext uri="{9D8B030D-6E8A-4147-A177-3AD203B41FA5}">
                      <a16:colId xmlns:a16="http://schemas.microsoft.com/office/drawing/2014/main" val="512644220"/>
                    </a:ext>
                  </a:extLst>
                </a:gridCol>
                <a:gridCol w="699642">
                  <a:extLst>
                    <a:ext uri="{9D8B030D-6E8A-4147-A177-3AD203B41FA5}">
                      <a16:colId xmlns:a16="http://schemas.microsoft.com/office/drawing/2014/main" val="1449343522"/>
                    </a:ext>
                  </a:extLst>
                </a:gridCol>
                <a:gridCol w="699642">
                  <a:extLst>
                    <a:ext uri="{9D8B030D-6E8A-4147-A177-3AD203B41FA5}">
                      <a16:colId xmlns:a16="http://schemas.microsoft.com/office/drawing/2014/main" val="704270278"/>
                    </a:ext>
                  </a:extLst>
                </a:gridCol>
              </a:tblGrid>
              <a:tr h="474777">
                <a:tc>
                  <a:txBody>
                    <a:bodyPr/>
                    <a:lstStyle/>
                    <a:p>
                      <a:r>
                        <a:rPr lang="en-US" sz="900" dirty="0"/>
                        <a:t>name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900" dirty="0"/>
                        <a:t>price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900" dirty="0"/>
                        <a:t>picture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US" sz="9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900" dirty="0"/>
                        <a:t>Controls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83129557"/>
                  </a:ext>
                </a:extLst>
              </a:tr>
              <a:tr h="269580">
                <a:tc>
                  <a:txBody>
                    <a:bodyPr/>
                    <a:lstStyle/>
                    <a:p>
                      <a:r>
                        <a:rPr lang="en-US" sz="900" dirty="0"/>
                        <a:t>Prod 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900" dirty="0"/>
                        <a:t>price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US" sz="9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US" sz="9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dirty="0"/>
                        <a:t>Edit – Del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29806024"/>
                  </a:ext>
                </a:extLst>
              </a:tr>
              <a:tr h="26958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dirty="0"/>
                        <a:t>Prod 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900" dirty="0"/>
                        <a:t>price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US" sz="9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US" sz="9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dirty="0"/>
                        <a:t>Edit – Del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31989040"/>
                  </a:ext>
                </a:extLst>
              </a:tr>
              <a:tr h="26958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dirty="0"/>
                        <a:t>Prod 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900" dirty="0"/>
                        <a:t>price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US" sz="9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US" sz="9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dirty="0"/>
                        <a:t>Edit – Del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226829768"/>
                  </a:ext>
                </a:extLst>
              </a:tr>
            </a:tbl>
          </a:graphicData>
        </a:graphic>
      </p:graphicFrame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1167917E-5333-491E-B5B5-B1878C89466A}"/>
              </a:ext>
            </a:extLst>
          </p:cNvPr>
          <p:cNvSpPr/>
          <p:nvPr/>
        </p:nvSpPr>
        <p:spPr>
          <a:xfrm>
            <a:off x="6403596" y="3626438"/>
            <a:ext cx="265653" cy="274847"/>
          </a:xfrm>
          <a:prstGeom prst="roundRect">
            <a:avLst>
              <a:gd name="adj" fmla="val 50000"/>
            </a:avLst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0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+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BD8B6D6-B008-4DF1-A9D0-F5962F5797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49191" y="1983824"/>
            <a:ext cx="5220677" cy="471880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5466068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Screenshots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077FC48E-D3ED-4F44-9CA4-9BC2C09A2092}"/>
              </a:ext>
            </a:extLst>
          </p:cNvPr>
          <p:cNvSpPr/>
          <p:nvPr/>
        </p:nvSpPr>
        <p:spPr>
          <a:xfrm>
            <a:off x="6096000" y="2860646"/>
            <a:ext cx="4113402" cy="30420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Navigation bar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295EE2FF-572C-4289-ACE1-EE2BF37D3D7F}"/>
              </a:ext>
            </a:extLst>
          </p:cNvPr>
          <p:cNvSpPr/>
          <p:nvPr/>
        </p:nvSpPr>
        <p:spPr>
          <a:xfrm>
            <a:off x="6096000" y="3298269"/>
            <a:ext cx="4113402" cy="2209449"/>
          </a:xfrm>
          <a:prstGeom prst="roundRect">
            <a:avLst>
              <a:gd name="adj" fmla="val 223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Body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48F652FB-2BB1-40AE-A5E1-D584185B010A}"/>
              </a:ext>
            </a:extLst>
          </p:cNvPr>
          <p:cNvSpPr/>
          <p:nvPr/>
        </p:nvSpPr>
        <p:spPr>
          <a:xfrm>
            <a:off x="0" y="1828456"/>
            <a:ext cx="3783435" cy="502954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Cart</a:t>
            </a:r>
          </a:p>
        </p:txBody>
      </p:sp>
      <p:graphicFrame>
        <p:nvGraphicFramePr>
          <p:cNvPr id="6" name="Table 6">
            <a:extLst>
              <a:ext uri="{FF2B5EF4-FFF2-40B4-BE49-F238E27FC236}">
                <a16:creationId xmlns:a16="http://schemas.microsoft.com/office/drawing/2014/main" id="{666DC3AB-DD74-4946-B777-9DBA9CDFAC0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56016564"/>
              </p:ext>
            </p:extLst>
          </p:nvPr>
        </p:nvGraphicFramePr>
        <p:xfrm>
          <a:off x="6563552" y="3825380"/>
          <a:ext cx="3178298" cy="1283517"/>
        </p:xfrm>
        <a:graphic>
          <a:graphicData uri="http://schemas.openxmlformats.org/drawingml/2006/table">
            <a:tbl>
              <a:tblPr firstRow="1" bandRow="1">
                <a:tableStyleId>{0E3FDE45-AF77-4B5C-9715-49D594BDF05E}</a:tableStyleId>
              </a:tblPr>
              <a:tblGrid>
                <a:gridCol w="699642">
                  <a:extLst>
                    <a:ext uri="{9D8B030D-6E8A-4147-A177-3AD203B41FA5}">
                      <a16:colId xmlns:a16="http://schemas.microsoft.com/office/drawing/2014/main" val="538216945"/>
                    </a:ext>
                  </a:extLst>
                </a:gridCol>
                <a:gridCol w="699642">
                  <a:extLst>
                    <a:ext uri="{9D8B030D-6E8A-4147-A177-3AD203B41FA5}">
                      <a16:colId xmlns:a16="http://schemas.microsoft.com/office/drawing/2014/main" val="3684314458"/>
                    </a:ext>
                  </a:extLst>
                </a:gridCol>
                <a:gridCol w="699642">
                  <a:extLst>
                    <a:ext uri="{9D8B030D-6E8A-4147-A177-3AD203B41FA5}">
                      <a16:colId xmlns:a16="http://schemas.microsoft.com/office/drawing/2014/main" val="512644220"/>
                    </a:ext>
                  </a:extLst>
                </a:gridCol>
                <a:gridCol w="379730">
                  <a:extLst>
                    <a:ext uri="{9D8B030D-6E8A-4147-A177-3AD203B41FA5}">
                      <a16:colId xmlns:a16="http://schemas.microsoft.com/office/drawing/2014/main" val="1449343522"/>
                    </a:ext>
                  </a:extLst>
                </a:gridCol>
                <a:gridCol w="699642">
                  <a:extLst>
                    <a:ext uri="{9D8B030D-6E8A-4147-A177-3AD203B41FA5}">
                      <a16:colId xmlns:a16="http://schemas.microsoft.com/office/drawing/2014/main" val="704270278"/>
                    </a:ext>
                  </a:extLst>
                </a:gridCol>
              </a:tblGrid>
              <a:tr h="474777">
                <a:tc>
                  <a:txBody>
                    <a:bodyPr/>
                    <a:lstStyle/>
                    <a:p>
                      <a:r>
                        <a:rPr lang="en-US" sz="900" dirty="0"/>
                        <a:t>name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900" dirty="0"/>
                        <a:t>price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900" dirty="0"/>
                        <a:t>picture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US" sz="9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900" dirty="0"/>
                        <a:t>Controls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83129557"/>
                  </a:ext>
                </a:extLst>
              </a:tr>
              <a:tr h="269580">
                <a:tc>
                  <a:txBody>
                    <a:bodyPr/>
                    <a:lstStyle/>
                    <a:p>
                      <a:r>
                        <a:rPr lang="en-US" sz="900" dirty="0"/>
                        <a:t>Prod 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900" dirty="0"/>
                        <a:t>price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US" sz="9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US" sz="9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dirty="0"/>
                        <a:t>+   -   Del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29806024"/>
                  </a:ext>
                </a:extLst>
              </a:tr>
              <a:tr h="26958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dirty="0"/>
                        <a:t>Prod 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900" dirty="0"/>
                        <a:t>price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US" sz="9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US" sz="9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dirty="0"/>
                        <a:t>+   -   Del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31989040"/>
                  </a:ext>
                </a:extLst>
              </a:tr>
              <a:tr h="26958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dirty="0"/>
                        <a:t>Prod 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900" dirty="0"/>
                        <a:t>price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US" sz="9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US" sz="9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dirty="0"/>
                        <a:t>+   -   Del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226829768"/>
                  </a:ext>
                </a:extLst>
              </a:tr>
            </a:tbl>
          </a:graphicData>
        </a:graphic>
      </p:graphicFrame>
      <p:pic>
        <p:nvPicPr>
          <p:cNvPr id="3" name="Picture 2">
            <a:extLst>
              <a:ext uri="{FF2B5EF4-FFF2-40B4-BE49-F238E27FC236}">
                <a16:creationId xmlns:a16="http://schemas.microsoft.com/office/drawing/2014/main" id="{4EF9EAD0-4387-4B52-BBB5-BD3FEAC1F8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84812" y="2643488"/>
            <a:ext cx="6706102" cy="324847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3455660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Screenshots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48F652FB-2BB1-40AE-A5E1-D584185B010A}"/>
              </a:ext>
            </a:extLst>
          </p:cNvPr>
          <p:cNvSpPr/>
          <p:nvPr/>
        </p:nvSpPr>
        <p:spPr>
          <a:xfrm>
            <a:off x="0" y="1828456"/>
            <a:ext cx="3783435" cy="502954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Navigation bar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3797215-4806-4A9B-9642-4F4C01B1F7C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42902" y="2492067"/>
            <a:ext cx="5792008" cy="44773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7714A400-CC8D-412E-BD38-8C29335BCCC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42902" y="3312837"/>
            <a:ext cx="5801535" cy="40010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13AF14F1-FDD9-468A-AA67-A2DA7316C6A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42902" y="3862570"/>
            <a:ext cx="5801535" cy="191744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5668527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Relaytionship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19497" y="1927444"/>
            <a:ext cx="7228114" cy="45442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84262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Contents</a:t>
            </a:r>
          </a:p>
        </p:txBody>
      </p:sp>
      <p:sp>
        <p:nvSpPr>
          <p:cNvPr id="14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Overview</a:t>
            </a:r>
          </a:p>
          <a:p>
            <a:r>
              <a:rPr lang="en-US" dirty="0"/>
              <a:t>Application Architecture</a:t>
            </a:r>
          </a:p>
          <a:p>
            <a:r>
              <a:rPr lang="en-US" dirty="0"/>
              <a:t>Tools and technologies</a:t>
            </a:r>
          </a:p>
          <a:p>
            <a:r>
              <a:rPr lang="en-US" dirty="0"/>
              <a:t>Screenshots</a:t>
            </a:r>
          </a:p>
        </p:txBody>
      </p:sp>
    </p:spTree>
    <p:extLst>
      <p:ext uri="{BB962C8B-B14F-4D97-AF65-F5344CB8AC3E}">
        <p14:creationId xmlns:p14="http://schemas.microsoft.com/office/powerpoint/2010/main" val="14403556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Overview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Purpose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80160" y="2743194"/>
            <a:ext cx="8929242" cy="3433769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Create a flowers shop store where:</a:t>
            </a:r>
          </a:p>
          <a:p>
            <a:pPr marL="457200" indent="-457200">
              <a:buAutoNum type="arabicPeriod"/>
            </a:pPr>
            <a:r>
              <a:rPr lang="en-US" dirty="0"/>
              <a:t>Customers buy flowers electronically</a:t>
            </a:r>
          </a:p>
          <a:p>
            <a:pPr marL="457200" indent="-457200">
              <a:buAutoNum type="arabicPeriod"/>
            </a:pPr>
            <a:r>
              <a:rPr lang="en-US" dirty="0"/>
              <a:t>Customers can visit and update their shopping cart</a:t>
            </a:r>
          </a:p>
          <a:p>
            <a:pPr marL="457200" indent="-457200">
              <a:buAutoNum type="arabicPeriod"/>
            </a:pPr>
            <a:r>
              <a:rPr lang="en-US" dirty="0"/>
              <a:t>Administrators can perform CRUD operations to products</a:t>
            </a:r>
          </a:p>
        </p:txBody>
      </p:sp>
    </p:spTree>
    <p:extLst>
      <p:ext uri="{BB962C8B-B14F-4D97-AF65-F5344CB8AC3E}">
        <p14:creationId xmlns:p14="http://schemas.microsoft.com/office/powerpoint/2010/main" val="8883043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Architecture</a:t>
            </a:r>
          </a:p>
        </p:txBody>
      </p:sp>
      <p:graphicFrame>
        <p:nvGraphicFramePr>
          <p:cNvPr id="3" name="Diagram 2">
            <a:extLst>
              <a:ext uri="{FF2B5EF4-FFF2-40B4-BE49-F238E27FC236}">
                <a16:creationId xmlns:a16="http://schemas.microsoft.com/office/drawing/2014/main" id="{39BCC306-9BBE-440E-9616-D5C1AB74019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780663591"/>
              </p:ext>
            </p:extLst>
          </p:nvPr>
        </p:nvGraphicFramePr>
        <p:xfrm>
          <a:off x="2032000" y="1828456"/>
          <a:ext cx="8128000" cy="430987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7530879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Tools and Technologies</a:t>
            </a:r>
          </a:p>
        </p:txBody>
      </p:sp>
      <p:graphicFrame>
        <p:nvGraphicFramePr>
          <p:cNvPr id="8" name="Content Placeholder 2" descr="Trapezoid list showing 4 groups arranged from left to right with task descriptions under each group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148538748"/>
              </p:ext>
            </p:extLst>
          </p:nvPr>
        </p:nvGraphicFramePr>
        <p:xfrm>
          <a:off x="1278382" y="2417739"/>
          <a:ext cx="9629775" cy="280021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3" name="Arrow: Left-Right 2">
            <a:extLst>
              <a:ext uri="{FF2B5EF4-FFF2-40B4-BE49-F238E27FC236}">
                <a16:creationId xmlns:a16="http://schemas.microsoft.com/office/drawing/2014/main" id="{E7B37170-CDE7-470A-B5FD-F6CF8D8109BB}"/>
              </a:ext>
            </a:extLst>
          </p:cNvPr>
          <p:cNvSpPr/>
          <p:nvPr/>
        </p:nvSpPr>
        <p:spPr>
          <a:xfrm>
            <a:off x="1166463" y="6131598"/>
            <a:ext cx="9629775" cy="520117"/>
          </a:xfrm>
          <a:prstGeom prst="leftRightArrow">
            <a:avLst>
              <a:gd name="adj1" fmla="val 56452"/>
              <a:gd name="adj2" fmla="val 133871"/>
            </a:avLst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Visual Studio Code</a:t>
            </a:r>
          </a:p>
        </p:txBody>
      </p:sp>
      <p:sp>
        <p:nvSpPr>
          <p:cNvPr id="5" name="Arrow: Left-Right 4">
            <a:extLst>
              <a:ext uri="{FF2B5EF4-FFF2-40B4-BE49-F238E27FC236}">
                <a16:creationId xmlns:a16="http://schemas.microsoft.com/office/drawing/2014/main" id="{682A6377-7E8F-4A3B-A0CC-74DBD136284D}"/>
              </a:ext>
            </a:extLst>
          </p:cNvPr>
          <p:cNvSpPr/>
          <p:nvPr/>
        </p:nvSpPr>
        <p:spPr>
          <a:xfrm>
            <a:off x="4622334" y="5414716"/>
            <a:ext cx="2776756" cy="520117"/>
          </a:xfrm>
          <a:prstGeom prst="leftRightArrow">
            <a:avLst>
              <a:gd name="adj1" fmla="val 56452"/>
              <a:gd name="adj2" fmla="val 133871"/>
            </a:avLst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Postman</a:t>
            </a:r>
          </a:p>
        </p:txBody>
      </p:sp>
    </p:spTree>
    <p:extLst>
      <p:ext uri="{BB962C8B-B14F-4D97-AF65-F5344CB8AC3E}">
        <p14:creationId xmlns:p14="http://schemas.microsoft.com/office/powerpoint/2010/main" val="22496992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Screenshots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077FC48E-D3ED-4F44-9CA4-9BC2C09A2092}"/>
              </a:ext>
            </a:extLst>
          </p:cNvPr>
          <p:cNvSpPr/>
          <p:nvPr/>
        </p:nvSpPr>
        <p:spPr>
          <a:xfrm>
            <a:off x="6096000" y="2860646"/>
            <a:ext cx="4113402" cy="30420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Navigation bar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295EE2FF-572C-4289-ACE1-EE2BF37D3D7F}"/>
              </a:ext>
            </a:extLst>
          </p:cNvPr>
          <p:cNvSpPr/>
          <p:nvPr/>
        </p:nvSpPr>
        <p:spPr>
          <a:xfrm>
            <a:off x="6096000" y="3298269"/>
            <a:ext cx="4113402" cy="2209449"/>
          </a:xfrm>
          <a:prstGeom prst="roundRect">
            <a:avLst>
              <a:gd name="adj" fmla="val 223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Body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647DF4D4-DD83-49E4-8142-D27944442980}"/>
              </a:ext>
            </a:extLst>
          </p:cNvPr>
          <p:cNvSpPr/>
          <p:nvPr/>
        </p:nvSpPr>
        <p:spPr>
          <a:xfrm>
            <a:off x="6567880" y="3907173"/>
            <a:ext cx="1501630" cy="580249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Form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C78B4452-FD54-42A8-9DA3-7D32EE84100A}"/>
              </a:ext>
            </a:extLst>
          </p:cNvPr>
          <p:cNvSpPr/>
          <p:nvPr/>
        </p:nvSpPr>
        <p:spPr>
          <a:xfrm>
            <a:off x="8152701" y="3907173"/>
            <a:ext cx="1501630" cy="580249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Map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ECFB80F0-F68E-49E6-818F-B8605A66B4C7}"/>
              </a:ext>
            </a:extLst>
          </p:cNvPr>
          <p:cNvSpPr/>
          <p:nvPr/>
        </p:nvSpPr>
        <p:spPr>
          <a:xfrm>
            <a:off x="6567879" y="4709015"/>
            <a:ext cx="3086451" cy="580249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Text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48F652FB-2BB1-40AE-A5E1-D584185B010A}"/>
              </a:ext>
            </a:extLst>
          </p:cNvPr>
          <p:cNvSpPr/>
          <p:nvPr/>
        </p:nvSpPr>
        <p:spPr>
          <a:xfrm>
            <a:off x="0" y="1828456"/>
            <a:ext cx="3783435" cy="502954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Contact us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A68B934-3134-48DB-A3B4-DFCE7CE310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02093" y="2664778"/>
            <a:ext cx="4501216" cy="347643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9024663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Screenshots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077FC48E-D3ED-4F44-9CA4-9BC2C09A2092}"/>
              </a:ext>
            </a:extLst>
          </p:cNvPr>
          <p:cNvSpPr/>
          <p:nvPr/>
        </p:nvSpPr>
        <p:spPr>
          <a:xfrm>
            <a:off x="6096000" y="2860646"/>
            <a:ext cx="4113402" cy="30420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Navigation bar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295EE2FF-572C-4289-ACE1-EE2BF37D3D7F}"/>
              </a:ext>
            </a:extLst>
          </p:cNvPr>
          <p:cNvSpPr/>
          <p:nvPr/>
        </p:nvSpPr>
        <p:spPr>
          <a:xfrm>
            <a:off x="6096000" y="3298269"/>
            <a:ext cx="4113402" cy="2209449"/>
          </a:xfrm>
          <a:prstGeom prst="roundRect">
            <a:avLst>
              <a:gd name="adj" fmla="val 223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Body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647DF4D4-DD83-49E4-8142-D27944442980}"/>
              </a:ext>
            </a:extLst>
          </p:cNvPr>
          <p:cNvSpPr/>
          <p:nvPr/>
        </p:nvSpPr>
        <p:spPr>
          <a:xfrm>
            <a:off x="6567880" y="3907173"/>
            <a:ext cx="1501630" cy="580249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Text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C78B4452-FD54-42A8-9DA3-7D32EE84100A}"/>
              </a:ext>
            </a:extLst>
          </p:cNvPr>
          <p:cNvSpPr/>
          <p:nvPr/>
        </p:nvSpPr>
        <p:spPr>
          <a:xfrm>
            <a:off x="8152701" y="3907173"/>
            <a:ext cx="1501630" cy="580249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Picture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ECFB80F0-F68E-49E6-818F-B8605A66B4C7}"/>
              </a:ext>
            </a:extLst>
          </p:cNvPr>
          <p:cNvSpPr/>
          <p:nvPr/>
        </p:nvSpPr>
        <p:spPr>
          <a:xfrm>
            <a:off x="6567879" y="4709015"/>
            <a:ext cx="915101" cy="580249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Card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48F652FB-2BB1-40AE-A5E1-D584185B010A}"/>
              </a:ext>
            </a:extLst>
          </p:cNvPr>
          <p:cNvSpPr/>
          <p:nvPr/>
        </p:nvSpPr>
        <p:spPr>
          <a:xfrm>
            <a:off x="0" y="1828456"/>
            <a:ext cx="3783435" cy="502954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About us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0F1C0FB-46A5-42D8-98BD-5AE3BD5F24EC}"/>
              </a:ext>
            </a:extLst>
          </p:cNvPr>
          <p:cNvSpPr/>
          <p:nvPr/>
        </p:nvSpPr>
        <p:spPr>
          <a:xfrm>
            <a:off x="7628212" y="4707444"/>
            <a:ext cx="915101" cy="580249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Card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EEAA332F-462C-459A-AEC7-974B3740FD1F}"/>
              </a:ext>
            </a:extLst>
          </p:cNvPr>
          <p:cNvSpPr/>
          <p:nvPr/>
        </p:nvSpPr>
        <p:spPr>
          <a:xfrm>
            <a:off x="8688545" y="4707444"/>
            <a:ext cx="915101" cy="580249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Card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DC2298F-7A1D-4D12-900E-E48D85B3E7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58004" y="1916947"/>
            <a:ext cx="4623012" cy="485256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304543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Screenshots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48F652FB-2BB1-40AE-A5E1-D584185B010A}"/>
              </a:ext>
            </a:extLst>
          </p:cNvPr>
          <p:cNvSpPr/>
          <p:nvPr/>
        </p:nvSpPr>
        <p:spPr>
          <a:xfrm>
            <a:off x="0" y="1828456"/>
            <a:ext cx="3783435" cy="502954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Login / Register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ABA6078-3559-4F9E-A74F-9C751268612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95555" y="2181360"/>
            <a:ext cx="3539762" cy="216186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8189751D-E63A-4B5E-9C94-C6C9D04ED71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64198" y="4424714"/>
            <a:ext cx="4278079" cy="217640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516821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Screenshots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077FC48E-D3ED-4F44-9CA4-9BC2C09A2092}"/>
              </a:ext>
            </a:extLst>
          </p:cNvPr>
          <p:cNvSpPr/>
          <p:nvPr/>
        </p:nvSpPr>
        <p:spPr>
          <a:xfrm>
            <a:off x="6096000" y="2860646"/>
            <a:ext cx="4113402" cy="30420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Navigation bar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295EE2FF-572C-4289-ACE1-EE2BF37D3D7F}"/>
              </a:ext>
            </a:extLst>
          </p:cNvPr>
          <p:cNvSpPr/>
          <p:nvPr/>
        </p:nvSpPr>
        <p:spPr>
          <a:xfrm>
            <a:off x="6096000" y="3298269"/>
            <a:ext cx="4113402" cy="2209449"/>
          </a:xfrm>
          <a:prstGeom prst="roundRect">
            <a:avLst>
              <a:gd name="adj" fmla="val 223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Body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ECFB80F0-F68E-49E6-818F-B8605A66B4C7}"/>
              </a:ext>
            </a:extLst>
          </p:cNvPr>
          <p:cNvSpPr/>
          <p:nvPr/>
        </p:nvSpPr>
        <p:spPr>
          <a:xfrm>
            <a:off x="6609824" y="3590488"/>
            <a:ext cx="915101" cy="722692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Product1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48F652FB-2BB1-40AE-A5E1-D584185B010A}"/>
              </a:ext>
            </a:extLst>
          </p:cNvPr>
          <p:cNvSpPr/>
          <p:nvPr/>
        </p:nvSpPr>
        <p:spPr>
          <a:xfrm>
            <a:off x="0" y="1828456"/>
            <a:ext cx="3783435" cy="502954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Home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0F1C0FB-46A5-42D8-98BD-5AE3BD5F24EC}"/>
              </a:ext>
            </a:extLst>
          </p:cNvPr>
          <p:cNvSpPr/>
          <p:nvPr/>
        </p:nvSpPr>
        <p:spPr>
          <a:xfrm>
            <a:off x="7670157" y="3588917"/>
            <a:ext cx="915101" cy="722692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Product2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EEAA332F-462C-459A-AEC7-974B3740FD1F}"/>
              </a:ext>
            </a:extLst>
          </p:cNvPr>
          <p:cNvSpPr/>
          <p:nvPr/>
        </p:nvSpPr>
        <p:spPr>
          <a:xfrm>
            <a:off x="8730490" y="3588917"/>
            <a:ext cx="915101" cy="722692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Product3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DF2990A-13AC-4C48-8ED0-CD76F100CE25}"/>
              </a:ext>
            </a:extLst>
          </p:cNvPr>
          <p:cNvSpPr/>
          <p:nvPr/>
        </p:nvSpPr>
        <p:spPr>
          <a:xfrm>
            <a:off x="6820250" y="4116033"/>
            <a:ext cx="494950" cy="15939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solidFill>
                  <a:schemeClr val="tx2"/>
                </a:solidFill>
              </a:rPr>
              <a:t>+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41CC341-48DD-4CC1-93BA-D42FF1F8080E}"/>
              </a:ext>
            </a:extLst>
          </p:cNvPr>
          <p:cNvSpPr/>
          <p:nvPr/>
        </p:nvSpPr>
        <p:spPr>
          <a:xfrm>
            <a:off x="7877259" y="4116033"/>
            <a:ext cx="494950" cy="15939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solidFill>
                  <a:schemeClr val="tx2"/>
                </a:solidFill>
              </a:rPr>
              <a:t>+</a:t>
            </a:r>
            <a:endParaRPr lang="en-US" sz="1000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163CBD98-606F-4281-AA60-F9E45E8B97F4}"/>
              </a:ext>
            </a:extLst>
          </p:cNvPr>
          <p:cNvSpPr/>
          <p:nvPr/>
        </p:nvSpPr>
        <p:spPr>
          <a:xfrm>
            <a:off x="8940565" y="4116033"/>
            <a:ext cx="494950" cy="15939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solidFill>
                  <a:schemeClr val="tx2"/>
                </a:solidFill>
              </a:rPr>
              <a:t>+</a:t>
            </a:r>
            <a:endParaRPr lang="en-US" sz="1000" dirty="0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EF7FFA4A-DCDE-404B-B0D3-3305E5BE3F87}"/>
              </a:ext>
            </a:extLst>
          </p:cNvPr>
          <p:cNvSpPr/>
          <p:nvPr/>
        </p:nvSpPr>
        <p:spPr>
          <a:xfrm>
            <a:off x="6609824" y="4521666"/>
            <a:ext cx="915101" cy="722692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Product4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F6D472EF-DEEA-4B5D-9854-7323B1DB8543}"/>
              </a:ext>
            </a:extLst>
          </p:cNvPr>
          <p:cNvSpPr/>
          <p:nvPr/>
        </p:nvSpPr>
        <p:spPr>
          <a:xfrm>
            <a:off x="7670157" y="4520095"/>
            <a:ext cx="915101" cy="722692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Product5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D4BE19DD-B1D1-4AFC-8D59-8CE57C6798C8}"/>
              </a:ext>
            </a:extLst>
          </p:cNvPr>
          <p:cNvSpPr/>
          <p:nvPr/>
        </p:nvSpPr>
        <p:spPr>
          <a:xfrm>
            <a:off x="8730490" y="4520095"/>
            <a:ext cx="915101" cy="722692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Product6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8A89885C-E078-4493-BCC2-A82DD63A151B}"/>
              </a:ext>
            </a:extLst>
          </p:cNvPr>
          <p:cNvSpPr/>
          <p:nvPr/>
        </p:nvSpPr>
        <p:spPr>
          <a:xfrm>
            <a:off x="6820250" y="5047211"/>
            <a:ext cx="494950" cy="15939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solidFill>
                  <a:schemeClr val="tx2"/>
                </a:solidFill>
              </a:rPr>
              <a:t>+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CC1120EB-8436-4C9A-8EC4-74D160AA1E7A}"/>
              </a:ext>
            </a:extLst>
          </p:cNvPr>
          <p:cNvSpPr/>
          <p:nvPr/>
        </p:nvSpPr>
        <p:spPr>
          <a:xfrm>
            <a:off x="7877259" y="5047211"/>
            <a:ext cx="494950" cy="15939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solidFill>
                  <a:schemeClr val="tx2"/>
                </a:solidFill>
              </a:rPr>
              <a:t>+</a:t>
            </a:r>
            <a:endParaRPr lang="en-US" sz="1000" dirty="0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CAED7002-1D5E-45EC-8F90-4CF21D12085C}"/>
              </a:ext>
            </a:extLst>
          </p:cNvPr>
          <p:cNvSpPr/>
          <p:nvPr/>
        </p:nvSpPr>
        <p:spPr>
          <a:xfrm>
            <a:off x="8940565" y="5047211"/>
            <a:ext cx="494950" cy="15939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solidFill>
                  <a:schemeClr val="tx2"/>
                </a:solidFill>
              </a:rPr>
              <a:t>+</a:t>
            </a:r>
            <a:endParaRPr lang="en-US" sz="10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A0C8236-DD8E-4EB6-9CC1-0AF82EE651E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98743" y="2112742"/>
            <a:ext cx="5514619" cy="439773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7204244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Educational subjects 16x9">
  <a:themeElements>
    <a:clrScheme name="Education">
      <a:dk1>
        <a:srgbClr val="3C4743"/>
      </a:dk1>
      <a:lt1>
        <a:srgbClr val="E5E6DA"/>
      </a:lt1>
      <a:dk2>
        <a:srgbClr val="000000"/>
      </a:dk2>
      <a:lt2>
        <a:srgbClr val="FFFFFF"/>
      </a:lt2>
      <a:accent1>
        <a:srgbClr val="DDC237"/>
      </a:accent1>
      <a:accent2>
        <a:srgbClr val="94A43E"/>
      </a:accent2>
      <a:accent3>
        <a:srgbClr val="6488A3"/>
      </a:accent3>
      <a:accent4>
        <a:srgbClr val="926E8F"/>
      </a:accent4>
      <a:accent5>
        <a:srgbClr val="96A1AA"/>
      </a:accent5>
      <a:accent6>
        <a:srgbClr val="A99E8A"/>
      </a:accent6>
      <a:hlink>
        <a:srgbClr val="6488A3"/>
      </a:hlink>
      <a:folHlink>
        <a:srgbClr val="926E8F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F00001127.potx" id="{6B18C398-4F76-4BDC-B8A4-D02A96E0AA82}" vid="{FBF1AC64-E511-41D2-AA23-0E693E79CD77}"/>
    </a:ext>
  </a:extLst>
</a:theme>
</file>

<file path=ppt/theme/theme2.xml><?xml version="1.0" encoding="utf-8"?>
<a:theme xmlns:a="http://schemas.openxmlformats.org/drawingml/2006/main" name="Office Theme">
  <a:themeElements>
    <a:clrScheme name="Education">
      <a:dk1>
        <a:srgbClr val="3C4743"/>
      </a:dk1>
      <a:lt1>
        <a:srgbClr val="E5E6DA"/>
      </a:lt1>
      <a:dk2>
        <a:srgbClr val="000000"/>
      </a:dk2>
      <a:lt2>
        <a:srgbClr val="FFFFFF"/>
      </a:lt2>
      <a:accent1>
        <a:srgbClr val="DDC237"/>
      </a:accent1>
      <a:accent2>
        <a:srgbClr val="94A43E"/>
      </a:accent2>
      <a:accent3>
        <a:srgbClr val="6488A3"/>
      </a:accent3>
      <a:accent4>
        <a:srgbClr val="926E8F"/>
      </a:accent4>
      <a:accent5>
        <a:srgbClr val="96A1AA"/>
      </a:accent5>
      <a:accent6>
        <a:srgbClr val="A99E8A"/>
      </a:accent6>
      <a:hlink>
        <a:srgbClr val="6488A3"/>
      </a:hlink>
      <a:folHlink>
        <a:srgbClr val="926E8F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Education">
      <a:dk1>
        <a:srgbClr val="3C4743"/>
      </a:dk1>
      <a:lt1>
        <a:srgbClr val="E5E6DA"/>
      </a:lt1>
      <a:dk2>
        <a:srgbClr val="000000"/>
      </a:dk2>
      <a:lt2>
        <a:srgbClr val="FFFFFF"/>
      </a:lt2>
      <a:accent1>
        <a:srgbClr val="DDC237"/>
      </a:accent1>
      <a:accent2>
        <a:srgbClr val="94A43E"/>
      </a:accent2>
      <a:accent3>
        <a:srgbClr val="6488A3"/>
      </a:accent3>
      <a:accent4>
        <a:srgbClr val="926E8F"/>
      </a:accent4>
      <a:accent5>
        <a:srgbClr val="96A1AA"/>
      </a:accent5>
      <a:accent6>
        <a:srgbClr val="A99E8A"/>
      </a:accent6>
      <a:hlink>
        <a:srgbClr val="6488A3"/>
      </a:hlink>
      <a:folHlink>
        <a:srgbClr val="926E8F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B222B6A4541AE04A98D1F597AFB47814" ma:contentTypeVersion="12" ma:contentTypeDescription="Create a new document." ma:contentTypeScope="" ma:versionID="b2f100258b4bd2b035a6f5bccc014071">
  <xsd:schema xmlns:xsd="http://www.w3.org/2001/XMLSchema" xmlns:xs="http://www.w3.org/2001/XMLSchema" xmlns:p="http://schemas.microsoft.com/office/2006/metadata/properties" xmlns:ns3="3353ff05-18cc-46ab-b3a1-aa5dcc7b054b" xmlns:ns4="8fc21142-32b9-4880-a1bc-bc537c91c7bd" targetNamespace="http://schemas.microsoft.com/office/2006/metadata/properties" ma:root="true" ma:fieldsID="544abaaddf5775b5cc5b363efd4f1d23" ns3:_="" ns4:_="">
    <xsd:import namespace="3353ff05-18cc-46ab-b3a1-aa5dcc7b054b"/>
    <xsd:import namespace="8fc21142-32b9-4880-a1bc-bc537c91c7bd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AutoTags" minOccurs="0"/>
                <xsd:element ref="ns3:MediaServiceGenerationTime" minOccurs="0"/>
                <xsd:element ref="ns3:MediaServiceEventHashCode" minOccurs="0"/>
                <xsd:element ref="ns3:MediaServiceDateTaken" minOccurs="0"/>
                <xsd:element ref="ns3:MediaServiceOCR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AutoKeyPoints" minOccurs="0"/>
                <xsd:element ref="ns3:MediaServiceKeyPoint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353ff05-18cc-46ab-b3a1-aa5dcc7b054b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GenerationTime" ma:index="11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3" nillable="true" ma:displayName="MediaServiceDateTaken" ma:hidden="true" ma:internalName="MediaServiceDateTaken" ma:readOnly="true">
      <xsd:simpleType>
        <xsd:restriction base="dms:Text"/>
      </xsd:simpleType>
    </xsd:element>
    <xsd:element name="MediaServiceOCR" ma:index="14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AutoKeyPoints" ma:index="18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9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fc21142-32b9-4880-a1bc-bc537c91c7bd" elementFormDefault="qualified">
    <xsd:import namespace="http://schemas.microsoft.com/office/2006/documentManagement/types"/>
    <xsd:import namespace="http://schemas.microsoft.com/office/infopath/2007/PartnerControls"/>
    <xsd:element name="SharedWithUsers" ma:index="15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6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7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28228CBF-E45C-4603-A8BE-05B99CA3F53F}">
  <ds:schemaRefs>
    <ds:schemaRef ds:uri="http://purl.org/dc/elements/1.1/"/>
    <ds:schemaRef ds:uri="http://schemas.microsoft.com/office/2006/documentManagement/types"/>
    <ds:schemaRef ds:uri="http://schemas.openxmlformats.org/package/2006/metadata/core-properties"/>
    <ds:schemaRef ds:uri="3353ff05-18cc-46ab-b3a1-aa5dcc7b054b"/>
    <ds:schemaRef ds:uri="http://schemas.microsoft.com/office/2006/metadata/properties"/>
    <ds:schemaRef ds:uri="http://purl.org/dc/terms/"/>
    <ds:schemaRef ds:uri="http://www.w3.org/XML/1998/namespace"/>
    <ds:schemaRef ds:uri="http://purl.org/dc/dcmitype/"/>
    <ds:schemaRef ds:uri="http://schemas.microsoft.com/office/infopath/2007/PartnerControls"/>
    <ds:schemaRef ds:uri="8fc21142-32b9-4880-a1bc-bc537c91c7bd"/>
  </ds:schemaRefs>
</ds:datastoreItem>
</file>

<file path=customXml/itemProps2.xml><?xml version="1.0" encoding="utf-8"?>
<ds:datastoreItem xmlns:ds="http://schemas.openxmlformats.org/officeDocument/2006/customXml" ds:itemID="{12341354-78DD-4637-9B7E-661AD78CD9F8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3353ff05-18cc-46ab-b3a1-aa5dcc7b054b"/>
    <ds:schemaRef ds:uri="8fc21142-32b9-4880-a1bc-bc537c91c7bd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31C070AE-45C3-4AB1-86C7-65566ED8DDF9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Educational subjects presentation, chalkboard illustrations design (widescreen)</Template>
  <TotalTime>93</TotalTime>
  <Words>224</Words>
  <Application>Microsoft Office PowerPoint</Application>
  <PresentationFormat>Widescreen</PresentationFormat>
  <Paragraphs>109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6" baseType="lpstr">
      <vt:lpstr>Calibri</vt:lpstr>
      <vt:lpstr>Wingdings</vt:lpstr>
      <vt:lpstr>Educational subjects 16x9</vt:lpstr>
      <vt:lpstr>Flowers Shop</vt:lpstr>
      <vt:lpstr>Contents</vt:lpstr>
      <vt:lpstr>Overview</vt:lpstr>
      <vt:lpstr>Architecture</vt:lpstr>
      <vt:lpstr>Tools and Technologies</vt:lpstr>
      <vt:lpstr>Screenshots</vt:lpstr>
      <vt:lpstr>Screenshots</vt:lpstr>
      <vt:lpstr>Screenshots</vt:lpstr>
      <vt:lpstr>Screenshots</vt:lpstr>
      <vt:lpstr>Screenshots</vt:lpstr>
      <vt:lpstr>Screenshots</vt:lpstr>
      <vt:lpstr>Screenshots</vt:lpstr>
      <vt:lpstr>Relaytionship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Flowers Shop</dc:title>
  <dc:creator>Ammar Burhan</dc:creator>
  <cp:lastModifiedBy>admin</cp:lastModifiedBy>
  <cp:revision>7</cp:revision>
  <dcterms:created xsi:type="dcterms:W3CDTF">2020-04-19T23:03:42Z</dcterms:created>
  <dcterms:modified xsi:type="dcterms:W3CDTF">2021-05-13T14:03:52Z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0x010100B222B6A4541AE04A98D1F597AFB47814</vt:lpwstr>
  </property>
</Properties>
</file>

<file path=docProps/thumbnail.jpeg>
</file>